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3"/>
  </p:notesMasterIdLst>
  <p:sldIdLst>
    <p:sldId id="315" r:id="rId2"/>
  </p:sldIdLst>
  <p:sldSz cx="9144000" cy="5143500" type="screen16x9"/>
  <p:notesSz cx="6858000" cy="9144000"/>
  <p:embeddedFontLst>
    <p:embeddedFont>
      <p:font typeface="Arvo" panose="02000000000000000000" pitchFamily="2" charset="0"/>
      <p:regular r:id="rId4"/>
      <p:bold r:id="rId5"/>
      <p:italic r:id="rId6"/>
      <p:boldItalic r:id="rId7"/>
    </p:embeddedFont>
    <p:embeddedFont>
      <p:font typeface="Barlow Condensed" panose="020F0502020204030204" pitchFamily="34" charset="0"/>
      <p:regular r:id="rId8"/>
      <p:bold r:id="rId9"/>
      <p:italic r:id="rId10"/>
      <p:boldItalic r:id="rId11"/>
    </p:embeddedFont>
    <p:embeddedFont>
      <p:font typeface="Barlow Condensed Medium" panose="020F0502020204030204" pitchFamily="34" charset="0"/>
      <p:regular r:id="rId12"/>
      <p:bold r:id="rId13"/>
      <p:italic r:id="rId14"/>
      <p:boldItalic r:id="rId15"/>
    </p:embeddedFont>
    <p:embeddedFont>
      <p:font typeface="Barlow Condensed SemiBold" panose="020F0502020204030204" pitchFamily="34" charset="0"/>
      <p:regular r:id="rId16"/>
      <p:bold r:id="rId17"/>
      <p:italic r:id="rId18"/>
      <p:boldItalic r:id="rId19"/>
    </p:embeddedFont>
    <p:embeddedFont>
      <p:font typeface="Raleway SemiBold" panose="020B0503030101060003" pitchFamily="34" charset="77"/>
      <p:regular r:id="rId2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A36"/>
    <a:srgbClr val="722C37"/>
    <a:srgbClr val="68959B"/>
    <a:srgbClr val="B2B1B2"/>
    <a:srgbClr val="F4AD6E"/>
    <a:srgbClr val="F29F54"/>
    <a:srgbClr val="3B4559"/>
    <a:srgbClr val="E9E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7D0A40-BD61-44B6-B321-A264B50C1D0D}">
  <a:tblStyle styleId="{527D0A40-BD61-44B6-B321-A264B50C1D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5" autoAdjust="0"/>
    <p:restoredTop sz="94648"/>
  </p:normalViewPr>
  <p:slideViewPr>
    <p:cSldViewPr snapToGrid="0">
      <p:cViewPr varScale="1">
        <p:scale>
          <a:sx n="120" d="100"/>
          <a:sy n="120" d="100"/>
        </p:scale>
        <p:origin x="9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9c487f8d59_0_1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9c487f8d59_0_1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36C856C-4479-72A8-D4D9-36047997AEAD}"/>
              </a:ext>
            </a:extLst>
          </p:cNvPr>
          <p:cNvGrpSpPr/>
          <p:nvPr userDrawn="1"/>
        </p:nvGrpSpPr>
        <p:grpSpPr>
          <a:xfrm flipH="1">
            <a:off x="0" y="2985484"/>
            <a:ext cx="1991765" cy="2148609"/>
            <a:chOff x="0" y="2979049"/>
            <a:chExt cx="1967023" cy="2121919"/>
          </a:xfrm>
        </p:grpSpPr>
        <p:sp>
          <p:nvSpPr>
            <p:cNvPr id="3" name="Google Shape;17;p3">
              <a:extLst>
                <a:ext uri="{FF2B5EF4-FFF2-40B4-BE49-F238E27FC236}">
                  <a16:creationId xmlns:a16="http://schemas.microsoft.com/office/drawing/2014/main" id="{5FAD82CA-7906-33AA-131E-34A17D30A7C0}"/>
                </a:ext>
              </a:extLst>
            </p:cNvPr>
            <p:cNvSpPr/>
            <p:nvPr/>
          </p:nvSpPr>
          <p:spPr>
            <a:xfrm flipH="1">
              <a:off x="0" y="3962988"/>
              <a:ext cx="291712" cy="338515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2;p3">
              <a:extLst>
                <a:ext uri="{FF2B5EF4-FFF2-40B4-BE49-F238E27FC236}">
                  <a16:creationId xmlns:a16="http://schemas.microsoft.com/office/drawing/2014/main" id="{932AFFD9-5FAD-E3A4-BB21-B8489C1B9F44}"/>
                </a:ext>
              </a:extLst>
            </p:cNvPr>
            <p:cNvSpPr/>
            <p:nvPr/>
          </p:nvSpPr>
          <p:spPr>
            <a:xfrm flipH="1">
              <a:off x="0" y="3795160"/>
              <a:ext cx="291712" cy="337096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5;p3">
              <a:extLst>
                <a:ext uri="{FF2B5EF4-FFF2-40B4-BE49-F238E27FC236}">
                  <a16:creationId xmlns:a16="http://schemas.microsoft.com/office/drawing/2014/main" id="{AFE6B67E-F681-2C20-27CE-3ADD6A42953C}"/>
                </a:ext>
              </a:extLst>
            </p:cNvPr>
            <p:cNvSpPr/>
            <p:nvPr/>
          </p:nvSpPr>
          <p:spPr>
            <a:xfrm flipH="1">
              <a:off x="0" y="4469320"/>
              <a:ext cx="291712" cy="337096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;p3">
              <a:extLst>
                <a:ext uri="{FF2B5EF4-FFF2-40B4-BE49-F238E27FC236}">
                  <a16:creationId xmlns:a16="http://schemas.microsoft.com/office/drawing/2014/main" id="{7F93FF35-2C5B-78C9-34CE-0A8D10A069EA}"/>
                </a:ext>
              </a:extLst>
            </p:cNvPr>
            <p:cNvSpPr/>
            <p:nvPr/>
          </p:nvSpPr>
          <p:spPr>
            <a:xfrm flipH="1">
              <a:off x="0" y="3962988"/>
              <a:ext cx="291712" cy="338515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61;p3">
              <a:extLst>
                <a:ext uri="{FF2B5EF4-FFF2-40B4-BE49-F238E27FC236}">
                  <a16:creationId xmlns:a16="http://schemas.microsoft.com/office/drawing/2014/main" id="{F7CF4F4D-89C7-BF1A-0F94-24B4239DC6C2}"/>
                </a:ext>
              </a:extLst>
            </p:cNvPr>
            <p:cNvGrpSpPr/>
            <p:nvPr/>
          </p:nvGrpSpPr>
          <p:grpSpPr>
            <a:xfrm rot="10800000" flipH="1">
              <a:off x="291712" y="2979049"/>
              <a:ext cx="1675311" cy="2121919"/>
              <a:chOff x="-26858" y="-227337"/>
              <a:chExt cx="2186403" cy="2757917"/>
            </a:xfrm>
          </p:grpSpPr>
          <p:sp>
            <p:nvSpPr>
              <p:cNvPr id="8" name="Google Shape;62;p3">
                <a:extLst>
                  <a:ext uri="{FF2B5EF4-FFF2-40B4-BE49-F238E27FC236}">
                    <a16:creationId xmlns:a16="http://schemas.microsoft.com/office/drawing/2014/main" id="{1768FC17-4B76-5D66-06C4-C8BCD6B421B0}"/>
                  </a:ext>
                </a:extLst>
              </p:cNvPr>
              <p:cNvSpPr/>
              <p:nvPr/>
            </p:nvSpPr>
            <p:spPr>
              <a:xfrm rot="10800000">
                <a:off x="-26858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3" y="0"/>
                    </a:moveTo>
                    <a:lnTo>
                      <a:pt x="0" y="15978"/>
                    </a:lnTo>
                    <a:lnTo>
                      <a:pt x="27653" y="31823"/>
                    </a:lnTo>
                    <a:lnTo>
                      <a:pt x="276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3;p3">
                <a:extLst>
                  <a:ext uri="{FF2B5EF4-FFF2-40B4-BE49-F238E27FC236}">
                    <a16:creationId xmlns:a16="http://schemas.microsoft.com/office/drawing/2014/main" id="{1BFBCCFB-8661-F028-3AB6-DA74F508E7FA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4;p3">
                <a:extLst>
                  <a:ext uri="{FF2B5EF4-FFF2-40B4-BE49-F238E27FC236}">
                    <a16:creationId xmlns:a16="http://schemas.microsoft.com/office/drawing/2014/main" id="{9C213DB6-0FC2-D89C-1832-B704048ACA7F}"/>
                  </a:ext>
                </a:extLst>
              </p:cNvPr>
              <p:cNvSpPr/>
              <p:nvPr/>
            </p:nvSpPr>
            <p:spPr>
              <a:xfrm rot="10800000">
                <a:off x="-26858" y="1455450"/>
                <a:ext cx="365586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4" extrusionOk="0">
                    <a:moveTo>
                      <a:pt x="27653" y="1"/>
                    </a:moveTo>
                    <a:lnTo>
                      <a:pt x="0" y="15845"/>
                    </a:lnTo>
                    <a:lnTo>
                      <a:pt x="27653" y="31823"/>
                    </a:lnTo>
                    <a:lnTo>
                      <a:pt x="27653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5;p3">
                <a:extLst>
                  <a:ext uri="{FF2B5EF4-FFF2-40B4-BE49-F238E27FC236}">
                    <a16:creationId xmlns:a16="http://schemas.microsoft.com/office/drawing/2014/main" id="{E24BAA8D-B952-AC26-7C06-02D8187553F6}"/>
                  </a:ext>
                </a:extLst>
              </p:cNvPr>
              <p:cNvSpPr/>
              <p:nvPr/>
            </p:nvSpPr>
            <p:spPr>
              <a:xfrm rot="10800000">
                <a:off x="-26858" y="1034750"/>
                <a:ext cx="365586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802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134" y="31956"/>
                    </a:lnTo>
                    <a:lnTo>
                      <a:pt x="27653" y="47801"/>
                    </a:lnTo>
                    <a:lnTo>
                      <a:pt x="27653" y="159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6;p3">
                <a:extLst>
                  <a:ext uri="{FF2B5EF4-FFF2-40B4-BE49-F238E27FC236}">
                    <a16:creationId xmlns:a16="http://schemas.microsoft.com/office/drawing/2014/main" id="{48DB68CE-388F-9158-3E51-D5A2F8E795F9}"/>
                  </a:ext>
                </a:extLst>
              </p:cNvPr>
              <p:cNvSpPr/>
              <p:nvPr/>
            </p:nvSpPr>
            <p:spPr>
              <a:xfrm rot="10800000">
                <a:off x="-26858" y="-17866"/>
                <a:ext cx="365586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802" extrusionOk="0">
                    <a:moveTo>
                      <a:pt x="27653" y="1"/>
                    </a:moveTo>
                    <a:lnTo>
                      <a:pt x="0" y="15979"/>
                    </a:lnTo>
                    <a:lnTo>
                      <a:pt x="0" y="47802"/>
                    </a:lnTo>
                    <a:lnTo>
                      <a:pt x="134" y="47802"/>
                    </a:lnTo>
                    <a:lnTo>
                      <a:pt x="27653" y="31824"/>
                    </a:lnTo>
                    <a:lnTo>
                      <a:pt x="27653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7;p3">
                <a:extLst>
                  <a:ext uri="{FF2B5EF4-FFF2-40B4-BE49-F238E27FC236}">
                    <a16:creationId xmlns:a16="http://schemas.microsoft.com/office/drawing/2014/main" id="{E2698A69-1246-A5E0-C6A1-D4F23C3D6C3B}"/>
                  </a:ext>
                </a:extLst>
              </p:cNvPr>
              <p:cNvSpPr/>
              <p:nvPr/>
            </p:nvSpPr>
            <p:spPr>
              <a:xfrm rot="10800000">
                <a:off x="-26858" y="-227337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27520" y="1"/>
                    </a:moveTo>
                    <a:lnTo>
                      <a:pt x="1" y="15979"/>
                    </a:lnTo>
                    <a:lnTo>
                      <a:pt x="27520" y="31823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8;p3">
                <a:extLst>
                  <a:ext uri="{FF2B5EF4-FFF2-40B4-BE49-F238E27FC236}">
                    <a16:creationId xmlns:a16="http://schemas.microsoft.com/office/drawing/2014/main" id="{2785FDF2-353B-8C07-ED66-806FA6C011E5}"/>
                  </a:ext>
                </a:extLst>
              </p:cNvPr>
              <p:cNvSpPr/>
              <p:nvPr/>
            </p:nvSpPr>
            <p:spPr>
              <a:xfrm rot="10800000">
                <a:off x="-26858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27653" y="15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6A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9;p3">
                <a:extLst>
                  <a:ext uri="{FF2B5EF4-FFF2-40B4-BE49-F238E27FC236}">
                    <a16:creationId xmlns:a16="http://schemas.microsoft.com/office/drawing/2014/main" id="{EA8E14A3-0B2F-0F16-B3F7-D38BC7B1DE00}"/>
                  </a:ext>
                </a:extLst>
              </p:cNvPr>
              <p:cNvSpPr/>
              <p:nvPr/>
            </p:nvSpPr>
            <p:spPr>
              <a:xfrm rot="10800000">
                <a:off x="-26858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3" y="0"/>
                    </a:moveTo>
                    <a:lnTo>
                      <a:pt x="0" y="15978"/>
                    </a:lnTo>
                    <a:lnTo>
                      <a:pt x="27653" y="31823"/>
                    </a:lnTo>
                    <a:lnTo>
                      <a:pt x="27653" y="0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0;p3">
                <a:extLst>
                  <a:ext uri="{FF2B5EF4-FFF2-40B4-BE49-F238E27FC236}">
                    <a16:creationId xmlns:a16="http://schemas.microsoft.com/office/drawing/2014/main" id="{64C03340-AB69-2765-BCD4-01488EA546E9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1;p3">
                <a:extLst>
                  <a:ext uri="{FF2B5EF4-FFF2-40B4-BE49-F238E27FC236}">
                    <a16:creationId xmlns:a16="http://schemas.microsoft.com/office/drawing/2014/main" id="{3645B41A-3007-9B5C-DCDD-48143DD1E5F1}"/>
                  </a:ext>
                </a:extLst>
              </p:cNvPr>
              <p:cNvSpPr/>
              <p:nvPr/>
            </p:nvSpPr>
            <p:spPr>
              <a:xfrm rot="10800000">
                <a:off x="338715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27520" y="1"/>
                    </a:moveTo>
                    <a:lnTo>
                      <a:pt x="1" y="15979"/>
                    </a:lnTo>
                    <a:lnTo>
                      <a:pt x="27520" y="31957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;p3">
                <a:extLst>
                  <a:ext uri="{FF2B5EF4-FFF2-40B4-BE49-F238E27FC236}">
                    <a16:creationId xmlns:a16="http://schemas.microsoft.com/office/drawing/2014/main" id="{D2EA827A-D4E6-DEF6-CB70-D3EDDD10E0ED}"/>
                  </a:ext>
                </a:extLst>
              </p:cNvPr>
              <p:cNvSpPr/>
              <p:nvPr/>
            </p:nvSpPr>
            <p:spPr>
              <a:xfrm rot="10800000">
                <a:off x="338715" y="614063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520" y="159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3;p3">
                <a:extLst>
                  <a:ext uri="{FF2B5EF4-FFF2-40B4-BE49-F238E27FC236}">
                    <a16:creationId xmlns:a16="http://schemas.microsoft.com/office/drawing/2014/main" id="{50F864D9-EBEA-F27A-0E11-573C423BC097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4;p3">
                <a:extLst>
                  <a:ext uri="{FF2B5EF4-FFF2-40B4-BE49-F238E27FC236}">
                    <a16:creationId xmlns:a16="http://schemas.microsoft.com/office/drawing/2014/main" id="{293D0052-05A6-387E-AB0E-C2607D67E189}"/>
                  </a:ext>
                </a:extLst>
              </p:cNvPr>
              <p:cNvSpPr/>
              <p:nvPr/>
            </p:nvSpPr>
            <p:spPr>
              <a:xfrm rot="10800000">
                <a:off x="702529" y="614063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27521" y="0"/>
                    </a:moveTo>
                    <a:lnTo>
                      <a:pt x="1" y="15978"/>
                    </a:lnTo>
                    <a:lnTo>
                      <a:pt x="27521" y="31823"/>
                    </a:lnTo>
                    <a:lnTo>
                      <a:pt x="27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5;p3">
                <a:extLst>
                  <a:ext uri="{FF2B5EF4-FFF2-40B4-BE49-F238E27FC236}">
                    <a16:creationId xmlns:a16="http://schemas.microsoft.com/office/drawing/2014/main" id="{AA7394C7-F8DD-A364-7DFF-86FD89DEF459}"/>
                  </a:ext>
                </a:extLst>
              </p:cNvPr>
              <p:cNvSpPr/>
              <p:nvPr/>
            </p:nvSpPr>
            <p:spPr>
              <a:xfrm rot="10800000">
                <a:off x="702529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1" y="1"/>
                    </a:moveTo>
                    <a:lnTo>
                      <a:pt x="1" y="31957"/>
                    </a:lnTo>
                    <a:lnTo>
                      <a:pt x="27521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6;p3">
                <a:extLst>
                  <a:ext uri="{FF2B5EF4-FFF2-40B4-BE49-F238E27FC236}">
                    <a16:creationId xmlns:a16="http://schemas.microsoft.com/office/drawing/2014/main" id="{52208666-295D-71E7-9DB9-C0E36DC886C3}"/>
                  </a:ext>
                </a:extLst>
              </p:cNvPr>
              <p:cNvSpPr/>
              <p:nvPr/>
            </p:nvSpPr>
            <p:spPr>
              <a:xfrm rot="10800000">
                <a:off x="702529" y="1455450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27521" y="1"/>
                    </a:moveTo>
                    <a:lnTo>
                      <a:pt x="1" y="15845"/>
                    </a:lnTo>
                    <a:lnTo>
                      <a:pt x="27521" y="31823"/>
                    </a:lnTo>
                    <a:lnTo>
                      <a:pt x="27521" y="1"/>
                    </a:lnTo>
                    <a:close/>
                  </a:path>
                </a:pathLst>
              </a:custGeom>
              <a:solidFill>
                <a:srgbClr val="3B455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7;p3">
                <a:extLst>
                  <a:ext uri="{FF2B5EF4-FFF2-40B4-BE49-F238E27FC236}">
                    <a16:creationId xmlns:a16="http://schemas.microsoft.com/office/drawing/2014/main" id="{8DD48153-4D9F-EB0B-2B7D-5A162DA10353}"/>
                  </a:ext>
                </a:extLst>
              </p:cNvPr>
              <p:cNvSpPr/>
              <p:nvPr/>
            </p:nvSpPr>
            <p:spPr>
              <a:xfrm rot="10800000">
                <a:off x="700771" y="1034750"/>
                <a:ext cx="367344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47669" extrusionOk="0">
                    <a:moveTo>
                      <a:pt x="1" y="1"/>
                    </a:moveTo>
                    <a:lnTo>
                      <a:pt x="134" y="31823"/>
                    </a:lnTo>
                    <a:lnTo>
                      <a:pt x="27787" y="47668"/>
                    </a:lnTo>
                    <a:lnTo>
                      <a:pt x="27654" y="158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8;p3">
                <a:extLst>
                  <a:ext uri="{FF2B5EF4-FFF2-40B4-BE49-F238E27FC236}">
                    <a16:creationId xmlns:a16="http://schemas.microsoft.com/office/drawing/2014/main" id="{6FD5E5F7-2FFC-7C52-1EA1-27937448F9B7}"/>
                  </a:ext>
                </a:extLst>
              </p:cNvPr>
              <p:cNvSpPr/>
              <p:nvPr/>
            </p:nvSpPr>
            <p:spPr>
              <a:xfrm rot="10800000">
                <a:off x="338715" y="1034750"/>
                <a:ext cx="363828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47669" extrusionOk="0">
                    <a:moveTo>
                      <a:pt x="27520" y="1"/>
                    </a:moveTo>
                    <a:lnTo>
                      <a:pt x="1" y="15845"/>
                    </a:lnTo>
                    <a:lnTo>
                      <a:pt x="1" y="47668"/>
                    </a:lnTo>
                    <a:lnTo>
                      <a:pt x="27520" y="31823"/>
                    </a:lnTo>
                    <a:lnTo>
                      <a:pt x="27520" y="31690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9;p3">
                <a:extLst>
                  <a:ext uri="{FF2B5EF4-FFF2-40B4-BE49-F238E27FC236}">
                    <a16:creationId xmlns:a16="http://schemas.microsoft.com/office/drawing/2014/main" id="{785303C4-F96C-742C-1E39-5E872582DEB2}"/>
                  </a:ext>
                </a:extLst>
              </p:cNvPr>
              <p:cNvSpPr/>
              <p:nvPr/>
            </p:nvSpPr>
            <p:spPr>
              <a:xfrm rot="10800000">
                <a:off x="467491" y="2409300"/>
                <a:ext cx="106289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9174" extrusionOk="0">
                    <a:moveTo>
                      <a:pt x="8040" y="0"/>
                    </a:moveTo>
                    <a:lnTo>
                      <a:pt x="1" y="4604"/>
                    </a:lnTo>
                    <a:lnTo>
                      <a:pt x="8040" y="9174"/>
                    </a:lnTo>
                    <a:lnTo>
                      <a:pt x="8040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0;p3">
                <a:extLst>
                  <a:ext uri="{FF2B5EF4-FFF2-40B4-BE49-F238E27FC236}">
                    <a16:creationId xmlns:a16="http://schemas.microsoft.com/office/drawing/2014/main" id="{6C9726D0-0FC2-E0E1-CDFE-D3987B193F5C}"/>
                  </a:ext>
                </a:extLst>
              </p:cNvPr>
              <p:cNvSpPr/>
              <p:nvPr/>
            </p:nvSpPr>
            <p:spPr>
              <a:xfrm rot="10800000">
                <a:off x="338715" y="1876150"/>
                <a:ext cx="363828" cy="42115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57" extrusionOk="0">
                    <a:moveTo>
                      <a:pt x="1" y="0"/>
                    </a:moveTo>
                    <a:lnTo>
                      <a:pt x="1" y="31857"/>
                    </a:lnTo>
                    <a:lnTo>
                      <a:pt x="27520" y="158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1;p3">
                <a:extLst>
                  <a:ext uri="{FF2B5EF4-FFF2-40B4-BE49-F238E27FC236}">
                    <a16:creationId xmlns:a16="http://schemas.microsoft.com/office/drawing/2014/main" id="{9CF4EF21-52A5-CF16-57E1-C9E000E483CA}"/>
                  </a:ext>
                </a:extLst>
              </p:cNvPr>
              <p:cNvSpPr/>
              <p:nvPr/>
            </p:nvSpPr>
            <p:spPr>
              <a:xfrm rot="10800000">
                <a:off x="338715" y="-227337"/>
                <a:ext cx="727642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31824" extrusionOk="0">
                    <a:moveTo>
                      <a:pt x="27521" y="1"/>
                    </a:moveTo>
                    <a:lnTo>
                      <a:pt x="1" y="15979"/>
                    </a:lnTo>
                    <a:lnTo>
                      <a:pt x="27521" y="31823"/>
                    </a:lnTo>
                    <a:lnTo>
                      <a:pt x="55040" y="15979"/>
                    </a:lnTo>
                    <a:lnTo>
                      <a:pt x="27521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2;p3">
                <a:extLst>
                  <a:ext uri="{FF2B5EF4-FFF2-40B4-BE49-F238E27FC236}">
                    <a16:creationId xmlns:a16="http://schemas.microsoft.com/office/drawing/2014/main" id="{3C1AD384-3CFA-179A-A2F5-0BAD78D893B3}"/>
                  </a:ext>
                </a:extLst>
              </p:cNvPr>
              <p:cNvSpPr/>
              <p:nvPr/>
            </p:nvSpPr>
            <p:spPr>
              <a:xfrm rot="10800000">
                <a:off x="338715" y="-17866"/>
                <a:ext cx="363828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47802" extrusionOk="0">
                    <a:moveTo>
                      <a:pt x="1" y="1"/>
                    </a:moveTo>
                    <a:lnTo>
                      <a:pt x="1" y="31824"/>
                    </a:lnTo>
                    <a:lnTo>
                      <a:pt x="27520" y="47802"/>
                    </a:lnTo>
                    <a:lnTo>
                      <a:pt x="27520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3;p3">
                <a:extLst>
                  <a:ext uri="{FF2B5EF4-FFF2-40B4-BE49-F238E27FC236}">
                    <a16:creationId xmlns:a16="http://schemas.microsoft.com/office/drawing/2014/main" id="{5658AA33-9A18-8275-D3DA-3D1407BD998C}"/>
                  </a:ext>
                </a:extLst>
              </p:cNvPr>
              <p:cNvSpPr/>
              <p:nvPr/>
            </p:nvSpPr>
            <p:spPr>
              <a:xfrm rot="10800000">
                <a:off x="338715" y="402834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27520" y="0"/>
                    </a:moveTo>
                    <a:lnTo>
                      <a:pt x="1" y="15845"/>
                    </a:lnTo>
                    <a:lnTo>
                      <a:pt x="27520" y="31823"/>
                    </a:lnTo>
                    <a:lnTo>
                      <a:pt x="27520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4;p3">
                <a:extLst>
                  <a:ext uri="{FF2B5EF4-FFF2-40B4-BE49-F238E27FC236}">
                    <a16:creationId xmlns:a16="http://schemas.microsoft.com/office/drawing/2014/main" id="{6DEAAF52-CB74-7C88-4E9C-49EB423FBBEC}"/>
                  </a:ext>
                </a:extLst>
              </p:cNvPr>
              <p:cNvSpPr/>
              <p:nvPr/>
            </p:nvSpPr>
            <p:spPr>
              <a:xfrm rot="10800000">
                <a:off x="-26858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27653" y="15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5;p3">
                <a:extLst>
                  <a:ext uri="{FF2B5EF4-FFF2-40B4-BE49-F238E27FC236}">
                    <a16:creationId xmlns:a16="http://schemas.microsoft.com/office/drawing/2014/main" id="{ECA3A193-645D-F290-AE90-1B3B232505CB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2B1B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6;p3">
                <a:extLst>
                  <a:ext uri="{FF2B5EF4-FFF2-40B4-BE49-F238E27FC236}">
                    <a16:creationId xmlns:a16="http://schemas.microsoft.com/office/drawing/2014/main" id="{2691589D-D338-9B31-0CAF-1F587E44C138}"/>
                  </a:ext>
                </a:extLst>
              </p:cNvPr>
              <p:cNvSpPr/>
              <p:nvPr/>
            </p:nvSpPr>
            <p:spPr>
              <a:xfrm rot="10800000">
                <a:off x="702529" y="402834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521" y="158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7;p3">
                <a:extLst>
                  <a:ext uri="{FF2B5EF4-FFF2-40B4-BE49-F238E27FC236}">
                    <a16:creationId xmlns:a16="http://schemas.microsoft.com/office/drawing/2014/main" id="{F1AA63A8-0CB2-765A-B8AF-0509F39C7694}"/>
                  </a:ext>
                </a:extLst>
              </p:cNvPr>
              <p:cNvSpPr/>
              <p:nvPr/>
            </p:nvSpPr>
            <p:spPr>
              <a:xfrm rot="10800000">
                <a:off x="338715" y="614063"/>
                <a:ext cx="727642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47802" extrusionOk="0">
                    <a:moveTo>
                      <a:pt x="55040" y="1"/>
                    </a:moveTo>
                    <a:lnTo>
                      <a:pt x="27521" y="15979"/>
                    </a:lnTo>
                    <a:lnTo>
                      <a:pt x="1" y="31957"/>
                    </a:lnTo>
                    <a:lnTo>
                      <a:pt x="27521" y="47802"/>
                    </a:lnTo>
                    <a:lnTo>
                      <a:pt x="55040" y="31957"/>
                    </a:lnTo>
                    <a:lnTo>
                      <a:pt x="55040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8;p3">
                <a:extLst>
                  <a:ext uri="{FF2B5EF4-FFF2-40B4-BE49-F238E27FC236}">
                    <a16:creationId xmlns:a16="http://schemas.microsoft.com/office/drawing/2014/main" id="{3419B3AB-8AC3-6254-146A-49A1EBD115D1}"/>
                  </a:ext>
                </a:extLst>
              </p:cNvPr>
              <p:cNvSpPr/>
              <p:nvPr/>
            </p:nvSpPr>
            <p:spPr>
              <a:xfrm rot="10800000">
                <a:off x="1066343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27654" y="1"/>
                    </a:moveTo>
                    <a:lnTo>
                      <a:pt x="1" y="15979"/>
                    </a:lnTo>
                    <a:lnTo>
                      <a:pt x="27654" y="31957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9;p3">
                <a:extLst>
                  <a:ext uri="{FF2B5EF4-FFF2-40B4-BE49-F238E27FC236}">
                    <a16:creationId xmlns:a16="http://schemas.microsoft.com/office/drawing/2014/main" id="{E8779EAD-C062-4AE6-2853-1605E290322F}"/>
                  </a:ext>
                </a:extLst>
              </p:cNvPr>
              <p:cNvSpPr/>
              <p:nvPr/>
            </p:nvSpPr>
            <p:spPr>
              <a:xfrm rot="10800000">
                <a:off x="1066343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654" y="159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651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0;p3">
                <a:extLst>
                  <a:ext uri="{FF2B5EF4-FFF2-40B4-BE49-F238E27FC236}">
                    <a16:creationId xmlns:a16="http://schemas.microsoft.com/office/drawing/2014/main" id="{2ACE9C48-9E46-43D4-AC22-09D8BE9A1C89}"/>
                  </a:ext>
                </a:extLst>
              </p:cNvPr>
              <p:cNvSpPr/>
              <p:nvPr/>
            </p:nvSpPr>
            <p:spPr>
              <a:xfrm rot="10800000">
                <a:off x="702529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1" y="1"/>
                    </a:moveTo>
                    <a:lnTo>
                      <a:pt x="1" y="31957"/>
                    </a:lnTo>
                    <a:lnTo>
                      <a:pt x="27521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1;p3">
                <a:extLst>
                  <a:ext uri="{FF2B5EF4-FFF2-40B4-BE49-F238E27FC236}">
                    <a16:creationId xmlns:a16="http://schemas.microsoft.com/office/drawing/2014/main" id="{57B54C25-FBD9-FBC9-9A16-054AA14E952E}"/>
                  </a:ext>
                </a:extLst>
              </p:cNvPr>
              <p:cNvSpPr/>
              <p:nvPr/>
            </p:nvSpPr>
            <p:spPr>
              <a:xfrm rot="10800000">
                <a:off x="1431916" y="1455450"/>
                <a:ext cx="363814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0" h="31824" extrusionOk="0">
                    <a:moveTo>
                      <a:pt x="27520" y="1"/>
                    </a:moveTo>
                    <a:lnTo>
                      <a:pt x="0" y="15845"/>
                    </a:lnTo>
                    <a:lnTo>
                      <a:pt x="27520" y="31823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2;p3">
                <a:extLst>
                  <a:ext uri="{FF2B5EF4-FFF2-40B4-BE49-F238E27FC236}">
                    <a16:creationId xmlns:a16="http://schemas.microsoft.com/office/drawing/2014/main" id="{3C0349D4-5A4F-8667-D8AB-1C670959906A}"/>
                  </a:ext>
                </a:extLst>
              </p:cNvPr>
              <p:cNvSpPr/>
              <p:nvPr/>
            </p:nvSpPr>
            <p:spPr>
              <a:xfrm rot="10800000">
                <a:off x="1680188" y="1146763"/>
                <a:ext cx="170670" cy="196687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4878" extrusionOk="0">
                    <a:moveTo>
                      <a:pt x="1" y="0"/>
                    </a:moveTo>
                    <a:lnTo>
                      <a:pt x="1" y="14877"/>
                    </a:lnTo>
                    <a:lnTo>
                      <a:pt x="12910" y="750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3;p3">
                <a:extLst>
                  <a:ext uri="{FF2B5EF4-FFF2-40B4-BE49-F238E27FC236}">
                    <a16:creationId xmlns:a16="http://schemas.microsoft.com/office/drawing/2014/main" id="{D3BD8D09-D17C-3C0D-1A1D-873CB6DF1F1D}"/>
                  </a:ext>
                </a:extLst>
              </p:cNvPr>
              <p:cNvSpPr/>
              <p:nvPr/>
            </p:nvSpPr>
            <p:spPr>
              <a:xfrm rot="10800000">
                <a:off x="1683717" y="1776934"/>
                <a:ext cx="115543" cy="134514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10175" extrusionOk="0">
                    <a:moveTo>
                      <a:pt x="0" y="1"/>
                    </a:moveTo>
                    <a:lnTo>
                      <a:pt x="0" y="10175"/>
                    </a:lnTo>
                    <a:lnTo>
                      <a:pt x="8740" y="50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4;p3">
                <a:extLst>
                  <a:ext uri="{FF2B5EF4-FFF2-40B4-BE49-F238E27FC236}">
                    <a16:creationId xmlns:a16="http://schemas.microsoft.com/office/drawing/2014/main" id="{7394B453-F474-8CE7-DE09-DD2BE9D8E6E5}"/>
                  </a:ext>
                </a:extLst>
              </p:cNvPr>
              <p:cNvSpPr/>
              <p:nvPr/>
            </p:nvSpPr>
            <p:spPr>
              <a:xfrm rot="10800000">
                <a:off x="1066343" y="1034750"/>
                <a:ext cx="365586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669" extrusionOk="0">
                    <a:moveTo>
                      <a:pt x="27654" y="1"/>
                    </a:moveTo>
                    <a:lnTo>
                      <a:pt x="1" y="15845"/>
                    </a:lnTo>
                    <a:lnTo>
                      <a:pt x="1" y="47668"/>
                    </a:lnTo>
                    <a:lnTo>
                      <a:pt x="27521" y="31823"/>
                    </a:lnTo>
                    <a:lnTo>
                      <a:pt x="27654" y="31690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;p3">
                <a:extLst>
                  <a:ext uri="{FF2B5EF4-FFF2-40B4-BE49-F238E27FC236}">
                    <a16:creationId xmlns:a16="http://schemas.microsoft.com/office/drawing/2014/main" id="{1AB5D906-286B-60E6-C8F9-E6BEDB8F8A7E}"/>
                  </a:ext>
                </a:extLst>
              </p:cNvPr>
              <p:cNvSpPr/>
              <p:nvPr/>
            </p:nvSpPr>
            <p:spPr>
              <a:xfrm rot="10800000">
                <a:off x="1066343" y="1455450"/>
                <a:ext cx="365586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4" extrusionOk="0">
                    <a:moveTo>
                      <a:pt x="1" y="1"/>
                    </a:moveTo>
                    <a:lnTo>
                      <a:pt x="1" y="31823"/>
                    </a:lnTo>
                    <a:lnTo>
                      <a:pt x="27654" y="15979"/>
                    </a:lnTo>
                    <a:lnTo>
                      <a:pt x="27654" y="158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6;p3">
                <a:extLst>
                  <a:ext uri="{FF2B5EF4-FFF2-40B4-BE49-F238E27FC236}">
                    <a16:creationId xmlns:a16="http://schemas.microsoft.com/office/drawing/2014/main" id="{4BFAA09B-4ABD-7D98-62C7-07F66134E73B}"/>
                  </a:ext>
                </a:extLst>
              </p:cNvPr>
              <p:cNvSpPr/>
              <p:nvPr/>
            </p:nvSpPr>
            <p:spPr>
              <a:xfrm rot="10800000">
                <a:off x="1431916" y="193363"/>
                <a:ext cx="363814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0" h="31824" extrusionOk="0">
                    <a:moveTo>
                      <a:pt x="27520" y="1"/>
                    </a:moveTo>
                    <a:lnTo>
                      <a:pt x="0" y="15979"/>
                    </a:lnTo>
                    <a:lnTo>
                      <a:pt x="27520" y="31824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7;p3">
                <a:extLst>
                  <a:ext uri="{FF2B5EF4-FFF2-40B4-BE49-F238E27FC236}">
                    <a16:creationId xmlns:a16="http://schemas.microsoft.com/office/drawing/2014/main" id="{C9C08D65-CD64-1B6B-142A-DE16A47AC345}"/>
                  </a:ext>
                </a:extLst>
              </p:cNvPr>
              <p:cNvSpPr/>
              <p:nvPr/>
            </p:nvSpPr>
            <p:spPr>
              <a:xfrm rot="10800000">
                <a:off x="1795717" y="-227337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1" y="1"/>
                    </a:moveTo>
                    <a:lnTo>
                      <a:pt x="1" y="31823"/>
                    </a:lnTo>
                    <a:lnTo>
                      <a:pt x="27520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8;p3">
                <a:extLst>
                  <a:ext uri="{FF2B5EF4-FFF2-40B4-BE49-F238E27FC236}">
                    <a16:creationId xmlns:a16="http://schemas.microsoft.com/office/drawing/2014/main" id="{A3D9E484-C0A7-ED59-630B-B29BFD689A0D}"/>
                  </a:ext>
                </a:extLst>
              </p:cNvPr>
              <p:cNvSpPr/>
              <p:nvPr/>
            </p:nvSpPr>
            <p:spPr>
              <a:xfrm rot="10800000">
                <a:off x="1066343" y="-227337"/>
                <a:ext cx="365586" cy="8414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63647" extrusionOk="0">
                    <a:moveTo>
                      <a:pt x="1" y="1"/>
                    </a:moveTo>
                    <a:lnTo>
                      <a:pt x="1" y="31824"/>
                    </a:lnTo>
                    <a:lnTo>
                      <a:pt x="1" y="63646"/>
                    </a:lnTo>
                    <a:lnTo>
                      <a:pt x="27521" y="47802"/>
                    </a:lnTo>
                    <a:lnTo>
                      <a:pt x="27654" y="47802"/>
                    </a:lnTo>
                    <a:lnTo>
                      <a:pt x="27654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9;p3">
                <a:extLst>
                  <a:ext uri="{FF2B5EF4-FFF2-40B4-BE49-F238E27FC236}">
                    <a16:creationId xmlns:a16="http://schemas.microsoft.com/office/drawing/2014/main" id="{44D0A0CB-EE55-DB29-B2D7-B2B4C51E539B}"/>
                  </a:ext>
                </a:extLst>
              </p:cNvPr>
              <p:cNvSpPr/>
              <p:nvPr/>
            </p:nvSpPr>
            <p:spPr>
              <a:xfrm rot="10800000">
                <a:off x="1066343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4" y="0"/>
                    </a:moveTo>
                    <a:lnTo>
                      <a:pt x="1" y="15845"/>
                    </a:lnTo>
                    <a:lnTo>
                      <a:pt x="27654" y="31823"/>
                    </a:lnTo>
                    <a:lnTo>
                      <a:pt x="27654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0;p3">
                <a:extLst>
                  <a:ext uri="{FF2B5EF4-FFF2-40B4-BE49-F238E27FC236}">
                    <a16:creationId xmlns:a16="http://schemas.microsoft.com/office/drawing/2014/main" id="{132B7B94-5BB5-BAA4-E7C0-561F22CB2E54}"/>
                  </a:ext>
                </a:extLst>
              </p:cNvPr>
              <p:cNvSpPr/>
              <p:nvPr/>
            </p:nvSpPr>
            <p:spPr>
              <a:xfrm rot="10800000">
                <a:off x="702529" y="-17866"/>
                <a:ext cx="365586" cy="8414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63646" extrusionOk="0">
                    <a:moveTo>
                      <a:pt x="134" y="0"/>
                    </a:moveTo>
                    <a:lnTo>
                      <a:pt x="1" y="31823"/>
                    </a:lnTo>
                    <a:lnTo>
                      <a:pt x="134" y="31823"/>
                    </a:lnTo>
                    <a:lnTo>
                      <a:pt x="134" y="63646"/>
                    </a:lnTo>
                    <a:lnTo>
                      <a:pt x="27654" y="47668"/>
                    </a:lnTo>
                    <a:lnTo>
                      <a:pt x="27654" y="1584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B2B1B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1;p3">
                <a:extLst>
                  <a:ext uri="{FF2B5EF4-FFF2-40B4-BE49-F238E27FC236}">
                    <a16:creationId xmlns:a16="http://schemas.microsoft.com/office/drawing/2014/main" id="{556E7286-2E5D-AFFC-96C1-4A05AB261F77}"/>
                  </a:ext>
                </a:extLst>
              </p:cNvPr>
              <p:cNvSpPr/>
              <p:nvPr/>
            </p:nvSpPr>
            <p:spPr>
              <a:xfrm rot="10800000">
                <a:off x="702529" y="614063"/>
                <a:ext cx="729400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55174" h="47802" extrusionOk="0">
                    <a:moveTo>
                      <a:pt x="27654" y="1"/>
                    </a:moveTo>
                    <a:lnTo>
                      <a:pt x="1" y="15979"/>
                    </a:lnTo>
                    <a:lnTo>
                      <a:pt x="1" y="47802"/>
                    </a:lnTo>
                    <a:lnTo>
                      <a:pt x="27654" y="31957"/>
                    </a:lnTo>
                    <a:lnTo>
                      <a:pt x="55174" y="15979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5" name="Google Shape;655;p19"/>
          <p:cNvSpPr txBox="1">
            <a:spLocks noGrp="1"/>
          </p:cNvSpPr>
          <p:nvPr>
            <p:ph type="ctrTitle"/>
          </p:nvPr>
        </p:nvSpPr>
        <p:spPr>
          <a:xfrm>
            <a:off x="2769125" y="539500"/>
            <a:ext cx="3605700" cy="8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56" name="Google Shape;656;p19"/>
          <p:cNvSpPr txBox="1">
            <a:spLocks noGrp="1"/>
          </p:cNvSpPr>
          <p:nvPr>
            <p:ph type="subTitle" idx="1"/>
          </p:nvPr>
        </p:nvSpPr>
        <p:spPr>
          <a:xfrm>
            <a:off x="2725300" y="1609975"/>
            <a:ext cx="3693300" cy="10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722C37"/>
                </a:solidFill>
                <a:latin typeface="Raleway SemiBold" panose="020B0703030101060003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" name="Google Shape;61;p3">
            <a:extLst>
              <a:ext uri="{FF2B5EF4-FFF2-40B4-BE49-F238E27FC236}">
                <a16:creationId xmlns:a16="http://schemas.microsoft.com/office/drawing/2014/main" id="{18E7FD05-C941-FB3C-906E-66DCF2C9FC3E}"/>
              </a:ext>
            </a:extLst>
          </p:cNvPr>
          <p:cNvGrpSpPr/>
          <p:nvPr userDrawn="1"/>
        </p:nvGrpSpPr>
        <p:grpSpPr>
          <a:xfrm flipH="1">
            <a:off x="6856001" y="17652"/>
            <a:ext cx="2286103" cy="2895537"/>
            <a:chOff x="-26858" y="-227337"/>
            <a:chExt cx="2186403" cy="2757917"/>
          </a:xfrm>
        </p:grpSpPr>
        <p:sp>
          <p:nvSpPr>
            <p:cNvPr id="49" name="Google Shape;62;p3">
              <a:extLst>
                <a:ext uri="{FF2B5EF4-FFF2-40B4-BE49-F238E27FC236}">
                  <a16:creationId xmlns:a16="http://schemas.microsoft.com/office/drawing/2014/main" id="{2EC532E9-9C14-1F23-8889-6A41A6F2E4B4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3;p3">
              <a:extLst>
                <a:ext uri="{FF2B5EF4-FFF2-40B4-BE49-F238E27FC236}">
                  <a16:creationId xmlns:a16="http://schemas.microsoft.com/office/drawing/2014/main" id="{8971B917-09DA-8884-BB3F-CAD16DE4F65B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4;p3">
              <a:extLst>
                <a:ext uri="{FF2B5EF4-FFF2-40B4-BE49-F238E27FC236}">
                  <a16:creationId xmlns:a16="http://schemas.microsoft.com/office/drawing/2014/main" id="{BCB9EFE0-2CFF-4D4F-EBD2-CFD346794E0C}"/>
                </a:ext>
              </a:extLst>
            </p:cNvPr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;p3">
              <a:extLst>
                <a:ext uri="{FF2B5EF4-FFF2-40B4-BE49-F238E27FC236}">
                  <a16:creationId xmlns:a16="http://schemas.microsoft.com/office/drawing/2014/main" id="{4458E462-F087-4D3B-A06E-E14A3BD6DA72}"/>
                </a:ext>
              </a:extLst>
            </p:cNvPr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;p3">
              <a:extLst>
                <a:ext uri="{FF2B5EF4-FFF2-40B4-BE49-F238E27FC236}">
                  <a16:creationId xmlns:a16="http://schemas.microsoft.com/office/drawing/2014/main" id="{9C11B6E3-DC81-60CF-331A-1176466FAAE1}"/>
                </a:ext>
              </a:extLst>
            </p:cNvPr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;p3">
              <a:extLst>
                <a:ext uri="{FF2B5EF4-FFF2-40B4-BE49-F238E27FC236}">
                  <a16:creationId xmlns:a16="http://schemas.microsoft.com/office/drawing/2014/main" id="{9FCE4CD3-387E-0D22-CD3F-F1B0C985A156}"/>
                </a:ext>
              </a:extLst>
            </p:cNvPr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;p3">
              <a:extLst>
                <a:ext uri="{FF2B5EF4-FFF2-40B4-BE49-F238E27FC236}">
                  <a16:creationId xmlns:a16="http://schemas.microsoft.com/office/drawing/2014/main" id="{BB356025-EDFF-3C46-4276-36A1C06C09EF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9;p3">
              <a:extLst>
                <a:ext uri="{FF2B5EF4-FFF2-40B4-BE49-F238E27FC236}">
                  <a16:creationId xmlns:a16="http://schemas.microsoft.com/office/drawing/2014/main" id="{AA25340F-115A-C5E3-2BF4-32C0D3A60CA4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;p3">
              <a:extLst>
                <a:ext uri="{FF2B5EF4-FFF2-40B4-BE49-F238E27FC236}">
                  <a16:creationId xmlns:a16="http://schemas.microsoft.com/office/drawing/2014/main" id="{20E4E762-DC92-46FB-E9CE-A2975C8E664B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1;p3">
              <a:extLst>
                <a:ext uri="{FF2B5EF4-FFF2-40B4-BE49-F238E27FC236}">
                  <a16:creationId xmlns:a16="http://schemas.microsoft.com/office/drawing/2014/main" id="{D6B9590C-2073-D2C8-4C48-F7D2A21257AB}"/>
                </a:ext>
              </a:extLst>
            </p:cNvPr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2;p3">
              <a:extLst>
                <a:ext uri="{FF2B5EF4-FFF2-40B4-BE49-F238E27FC236}">
                  <a16:creationId xmlns:a16="http://schemas.microsoft.com/office/drawing/2014/main" id="{B7CD90B5-361E-1FA0-EE8D-7B9E2288C246}"/>
                </a:ext>
              </a:extLst>
            </p:cNvPr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3;p3">
              <a:extLst>
                <a:ext uri="{FF2B5EF4-FFF2-40B4-BE49-F238E27FC236}">
                  <a16:creationId xmlns:a16="http://schemas.microsoft.com/office/drawing/2014/main" id="{CFE21670-9472-907A-55B4-C9AF5EA1F2AC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;p3">
              <a:extLst>
                <a:ext uri="{FF2B5EF4-FFF2-40B4-BE49-F238E27FC236}">
                  <a16:creationId xmlns:a16="http://schemas.microsoft.com/office/drawing/2014/main" id="{D245D2B6-14DE-4F77-1774-5BB39364508E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;p3">
              <a:extLst>
                <a:ext uri="{FF2B5EF4-FFF2-40B4-BE49-F238E27FC236}">
                  <a16:creationId xmlns:a16="http://schemas.microsoft.com/office/drawing/2014/main" id="{139B991D-E47A-5886-AB00-8158CB608ED0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6;p3">
              <a:extLst>
                <a:ext uri="{FF2B5EF4-FFF2-40B4-BE49-F238E27FC236}">
                  <a16:creationId xmlns:a16="http://schemas.microsoft.com/office/drawing/2014/main" id="{AB3ED243-8E18-0DD9-2A8F-143B4B2E724A}"/>
                </a:ext>
              </a:extLst>
            </p:cNvPr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77;p3">
              <a:extLst>
                <a:ext uri="{FF2B5EF4-FFF2-40B4-BE49-F238E27FC236}">
                  <a16:creationId xmlns:a16="http://schemas.microsoft.com/office/drawing/2014/main" id="{F98DB041-1E07-86A7-C005-C6EF0EB86FB0}"/>
                </a:ext>
              </a:extLst>
            </p:cNvPr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78;p3">
              <a:extLst>
                <a:ext uri="{FF2B5EF4-FFF2-40B4-BE49-F238E27FC236}">
                  <a16:creationId xmlns:a16="http://schemas.microsoft.com/office/drawing/2014/main" id="{15892DE9-2DAC-9918-52EB-41866B5C3EB2}"/>
                </a:ext>
              </a:extLst>
            </p:cNvPr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79;p3">
              <a:extLst>
                <a:ext uri="{FF2B5EF4-FFF2-40B4-BE49-F238E27FC236}">
                  <a16:creationId xmlns:a16="http://schemas.microsoft.com/office/drawing/2014/main" id="{91C3FF15-4044-9A4F-ADA6-FD004896F16A}"/>
                </a:ext>
              </a:extLst>
            </p:cNvPr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80;p3">
              <a:extLst>
                <a:ext uri="{FF2B5EF4-FFF2-40B4-BE49-F238E27FC236}">
                  <a16:creationId xmlns:a16="http://schemas.microsoft.com/office/drawing/2014/main" id="{B14651D7-E5E6-70BE-522B-6652CDBAF82F}"/>
                </a:ext>
              </a:extLst>
            </p:cNvPr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81;p3">
              <a:extLst>
                <a:ext uri="{FF2B5EF4-FFF2-40B4-BE49-F238E27FC236}">
                  <a16:creationId xmlns:a16="http://schemas.microsoft.com/office/drawing/2014/main" id="{DA9D0575-9C15-F332-D23A-508C68E445B9}"/>
                </a:ext>
              </a:extLst>
            </p:cNvPr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82;p3">
              <a:extLst>
                <a:ext uri="{FF2B5EF4-FFF2-40B4-BE49-F238E27FC236}">
                  <a16:creationId xmlns:a16="http://schemas.microsoft.com/office/drawing/2014/main" id="{CCBC9BA7-C00B-06C4-2612-53E65E63F536}"/>
                </a:ext>
              </a:extLst>
            </p:cNvPr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83;p3">
              <a:extLst>
                <a:ext uri="{FF2B5EF4-FFF2-40B4-BE49-F238E27FC236}">
                  <a16:creationId xmlns:a16="http://schemas.microsoft.com/office/drawing/2014/main" id="{F06F67F5-13E2-B4DE-DB5D-C9C517E2D080}"/>
                </a:ext>
              </a:extLst>
            </p:cNvPr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84;p3">
              <a:extLst>
                <a:ext uri="{FF2B5EF4-FFF2-40B4-BE49-F238E27FC236}">
                  <a16:creationId xmlns:a16="http://schemas.microsoft.com/office/drawing/2014/main" id="{7AC215BF-5A5E-C454-C999-9537A3FBCA82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85;p3">
              <a:extLst>
                <a:ext uri="{FF2B5EF4-FFF2-40B4-BE49-F238E27FC236}">
                  <a16:creationId xmlns:a16="http://schemas.microsoft.com/office/drawing/2014/main" id="{B2BC8F06-244F-4A1F-7CD9-02CB1FAF3ED2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86;p3">
              <a:extLst>
                <a:ext uri="{FF2B5EF4-FFF2-40B4-BE49-F238E27FC236}">
                  <a16:creationId xmlns:a16="http://schemas.microsoft.com/office/drawing/2014/main" id="{335C3030-9C5F-3C4A-43C4-7AB1C60BD8D0}"/>
                </a:ext>
              </a:extLst>
            </p:cNvPr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87;p3">
              <a:extLst>
                <a:ext uri="{FF2B5EF4-FFF2-40B4-BE49-F238E27FC236}">
                  <a16:creationId xmlns:a16="http://schemas.microsoft.com/office/drawing/2014/main" id="{84D50F5D-E4DB-A9D8-E717-8FEBBC820BD1}"/>
                </a:ext>
              </a:extLst>
            </p:cNvPr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88;p3">
              <a:extLst>
                <a:ext uri="{FF2B5EF4-FFF2-40B4-BE49-F238E27FC236}">
                  <a16:creationId xmlns:a16="http://schemas.microsoft.com/office/drawing/2014/main" id="{C4D5E03F-DA74-238D-3324-A0421625B8D0}"/>
                </a:ext>
              </a:extLst>
            </p:cNvPr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89;p3">
              <a:extLst>
                <a:ext uri="{FF2B5EF4-FFF2-40B4-BE49-F238E27FC236}">
                  <a16:creationId xmlns:a16="http://schemas.microsoft.com/office/drawing/2014/main" id="{E0B4CC0D-3625-193A-D2F7-0E65B888C689}"/>
                </a:ext>
              </a:extLst>
            </p:cNvPr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90;p3">
              <a:extLst>
                <a:ext uri="{FF2B5EF4-FFF2-40B4-BE49-F238E27FC236}">
                  <a16:creationId xmlns:a16="http://schemas.microsoft.com/office/drawing/2014/main" id="{20940294-3EDC-0FFE-599F-692BE5B7834C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91;p3">
              <a:extLst>
                <a:ext uri="{FF2B5EF4-FFF2-40B4-BE49-F238E27FC236}">
                  <a16:creationId xmlns:a16="http://schemas.microsoft.com/office/drawing/2014/main" id="{51A7D117-47F0-289B-9C75-B906DCE99FCE}"/>
                </a:ext>
              </a:extLst>
            </p:cNvPr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92;p3">
              <a:extLst>
                <a:ext uri="{FF2B5EF4-FFF2-40B4-BE49-F238E27FC236}">
                  <a16:creationId xmlns:a16="http://schemas.microsoft.com/office/drawing/2014/main" id="{5B83C412-4440-FC54-E217-38EF9E5BE6E2}"/>
                </a:ext>
              </a:extLst>
            </p:cNvPr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93;p3">
              <a:extLst>
                <a:ext uri="{FF2B5EF4-FFF2-40B4-BE49-F238E27FC236}">
                  <a16:creationId xmlns:a16="http://schemas.microsoft.com/office/drawing/2014/main" id="{411605E3-C4A2-49BF-7A0B-B930C87A77E8}"/>
                </a:ext>
              </a:extLst>
            </p:cNvPr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94;p3">
              <a:extLst>
                <a:ext uri="{FF2B5EF4-FFF2-40B4-BE49-F238E27FC236}">
                  <a16:creationId xmlns:a16="http://schemas.microsoft.com/office/drawing/2014/main" id="{D15E1A67-5A32-A193-1A09-93EF833B9351}"/>
                </a:ext>
              </a:extLst>
            </p:cNvPr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95;p3">
              <a:extLst>
                <a:ext uri="{FF2B5EF4-FFF2-40B4-BE49-F238E27FC236}">
                  <a16:creationId xmlns:a16="http://schemas.microsoft.com/office/drawing/2014/main" id="{A5E1118E-A07A-C447-2949-CFB5FFFD2891}"/>
                </a:ext>
              </a:extLst>
            </p:cNvPr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96;p3">
              <a:extLst>
                <a:ext uri="{FF2B5EF4-FFF2-40B4-BE49-F238E27FC236}">
                  <a16:creationId xmlns:a16="http://schemas.microsoft.com/office/drawing/2014/main" id="{04888D4A-5F6E-8C22-6100-C3A7A280E394}"/>
                </a:ext>
              </a:extLst>
            </p:cNvPr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97;p3">
              <a:extLst>
                <a:ext uri="{FF2B5EF4-FFF2-40B4-BE49-F238E27FC236}">
                  <a16:creationId xmlns:a16="http://schemas.microsoft.com/office/drawing/2014/main" id="{C312FD5A-9249-8231-6A89-782B8603CC93}"/>
                </a:ext>
              </a:extLst>
            </p:cNvPr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98;p3">
              <a:extLst>
                <a:ext uri="{FF2B5EF4-FFF2-40B4-BE49-F238E27FC236}">
                  <a16:creationId xmlns:a16="http://schemas.microsoft.com/office/drawing/2014/main" id="{860F27D8-D0BC-E03C-CC33-D846C2DC1E6F}"/>
                </a:ext>
              </a:extLst>
            </p:cNvPr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99;p3">
              <a:extLst>
                <a:ext uri="{FF2B5EF4-FFF2-40B4-BE49-F238E27FC236}">
                  <a16:creationId xmlns:a16="http://schemas.microsoft.com/office/drawing/2014/main" id="{33ACEFFB-5227-8C7A-D2DE-1B3CBD70B8E9}"/>
                </a:ext>
              </a:extLst>
            </p:cNvPr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00;p3">
              <a:extLst>
                <a:ext uri="{FF2B5EF4-FFF2-40B4-BE49-F238E27FC236}">
                  <a16:creationId xmlns:a16="http://schemas.microsoft.com/office/drawing/2014/main" id="{89EFC264-10F2-5009-5954-0766190635CE}"/>
                </a:ext>
              </a:extLst>
            </p:cNvPr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01;p3">
              <a:extLst>
                <a:ext uri="{FF2B5EF4-FFF2-40B4-BE49-F238E27FC236}">
                  <a16:creationId xmlns:a16="http://schemas.microsoft.com/office/drawing/2014/main" id="{49C43768-E201-FAE0-1F7D-FF77EBF1DBCB}"/>
                </a:ext>
              </a:extLst>
            </p:cNvPr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3DB004A-C9CF-BD19-17B1-F62B614DE01B}"/>
              </a:ext>
            </a:extLst>
          </p:cNvPr>
          <p:cNvGrpSpPr/>
          <p:nvPr userDrawn="1"/>
        </p:nvGrpSpPr>
        <p:grpSpPr>
          <a:xfrm flipH="1">
            <a:off x="7099199" y="2915132"/>
            <a:ext cx="2044800" cy="2205820"/>
            <a:chOff x="0" y="2979049"/>
            <a:chExt cx="1967023" cy="2121919"/>
          </a:xfrm>
        </p:grpSpPr>
        <p:sp>
          <p:nvSpPr>
            <p:cNvPr id="3" name="Google Shape;17;p3">
              <a:extLst>
                <a:ext uri="{FF2B5EF4-FFF2-40B4-BE49-F238E27FC236}">
                  <a16:creationId xmlns:a16="http://schemas.microsoft.com/office/drawing/2014/main" id="{98E0585D-561E-B8FB-573A-01270FB67BB3}"/>
                </a:ext>
              </a:extLst>
            </p:cNvPr>
            <p:cNvSpPr/>
            <p:nvPr/>
          </p:nvSpPr>
          <p:spPr>
            <a:xfrm flipH="1">
              <a:off x="0" y="3962988"/>
              <a:ext cx="291712" cy="338515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2;p3">
              <a:extLst>
                <a:ext uri="{FF2B5EF4-FFF2-40B4-BE49-F238E27FC236}">
                  <a16:creationId xmlns:a16="http://schemas.microsoft.com/office/drawing/2014/main" id="{A15A55BE-11B5-2FF0-27A4-20BB8A5E744E}"/>
                </a:ext>
              </a:extLst>
            </p:cNvPr>
            <p:cNvSpPr/>
            <p:nvPr/>
          </p:nvSpPr>
          <p:spPr>
            <a:xfrm flipH="1">
              <a:off x="0" y="3795160"/>
              <a:ext cx="291712" cy="337096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5;p3">
              <a:extLst>
                <a:ext uri="{FF2B5EF4-FFF2-40B4-BE49-F238E27FC236}">
                  <a16:creationId xmlns:a16="http://schemas.microsoft.com/office/drawing/2014/main" id="{EB006B58-1208-CE02-334F-FB7CB4132E65}"/>
                </a:ext>
              </a:extLst>
            </p:cNvPr>
            <p:cNvSpPr/>
            <p:nvPr/>
          </p:nvSpPr>
          <p:spPr>
            <a:xfrm flipH="1">
              <a:off x="0" y="4469320"/>
              <a:ext cx="291712" cy="337096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;p3">
              <a:extLst>
                <a:ext uri="{FF2B5EF4-FFF2-40B4-BE49-F238E27FC236}">
                  <a16:creationId xmlns:a16="http://schemas.microsoft.com/office/drawing/2014/main" id="{078F2006-37F9-0406-7999-F5F69FE1194C}"/>
                </a:ext>
              </a:extLst>
            </p:cNvPr>
            <p:cNvSpPr/>
            <p:nvPr/>
          </p:nvSpPr>
          <p:spPr>
            <a:xfrm flipH="1">
              <a:off x="0" y="3962988"/>
              <a:ext cx="291712" cy="338515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61;p3">
              <a:extLst>
                <a:ext uri="{FF2B5EF4-FFF2-40B4-BE49-F238E27FC236}">
                  <a16:creationId xmlns:a16="http://schemas.microsoft.com/office/drawing/2014/main" id="{5DBE3C8E-8265-F2A3-10CC-A92BCAB8E538}"/>
                </a:ext>
              </a:extLst>
            </p:cNvPr>
            <p:cNvGrpSpPr/>
            <p:nvPr/>
          </p:nvGrpSpPr>
          <p:grpSpPr>
            <a:xfrm rot="10800000" flipH="1">
              <a:off x="291712" y="2979049"/>
              <a:ext cx="1675311" cy="2121919"/>
              <a:chOff x="-26858" y="-227337"/>
              <a:chExt cx="2186403" cy="2757917"/>
            </a:xfrm>
          </p:grpSpPr>
          <p:sp>
            <p:nvSpPr>
              <p:cNvPr id="8" name="Google Shape;62;p3">
                <a:extLst>
                  <a:ext uri="{FF2B5EF4-FFF2-40B4-BE49-F238E27FC236}">
                    <a16:creationId xmlns:a16="http://schemas.microsoft.com/office/drawing/2014/main" id="{C4831D53-F794-9F4E-4284-A8FC62704252}"/>
                  </a:ext>
                </a:extLst>
              </p:cNvPr>
              <p:cNvSpPr/>
              <p:nvPr/>
            </p:nvSpPr>
            <p:spPr>
              <a:xfrm rot="10800000">
                <a:off x="-26858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3" y="0"/>
                    </a:moveTo>
                    <a:lnTo>
                      <a:pt x="0" y="15978"/>
                    </a:lnTo>
                    <a:lnTo>
                      <a:pt x="27653" y="31823"/>
                    </a:lnTo>
                    <a:lnTo>
                      <a:pt x="276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3;p3">
                <a:extLst>
                  <a:ext uri="{FF2B5EF4-FFF2-40B4-BE49-F238E27FC236}">
                    <a16:creationId xmlns:a16="http://schemas.microsoft.com/office/drawing/2014/main" id="{AB03B0C5-7B70-636F-54E3-FF9CCEE7F02A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4;p3">
                <a:extLst>
                  <a:ext uri="{FF2B5EF4-FFF2-40B4-BE49-F238E27FC236}">
                    <a16:creationId xmlns:a16="http://schemas.microsoft.com/office/drawing/2014/main" id="{CCA4CFAC-5152-AA52-24AC-A5CC9535284E}"/>
                  </a:ext>
                </a:extLst>
              </p:cNvPr>
              <p:cNvSpPr/>
              <p:nvPr/>
            </p:nvSpPr>
            <p:spPr>
              <a:xfrm rot="10800000">
                <a:off x="-26858" y="1455450"/>
                <a:ext cx="365586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4" extrusionOk="0">
                    <a:moveTo>
                      <a:pt x="27653" y="1"/>
                    </a:moveTo>
                    <a:lnTo>
                      <a:pt x="0" y="15845"/>
                    </a:lnTo>
                    <a:lnTo>
                      <a:pt x="27653" y="31823"/>
                    </a:lnTo>
                    <a:lnTo>
                      <a:pt x="27653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5;p3">
                <a:extLst>
                  <a:ext uri="{FF2B5EF4-FFF2-40B4-BE49-F238E27FC236}">
                    <a16:creationId xmlns:a16="http://schemas.microsoft.com/office/drawing/2014/main" id="{4A89D5E5-19DC-538A-EF58-702F0F5D7C85}"/>
                  </a:ext>
                </a:extLst>
              </p:cNvPr>
              <p:cNvSpPr/>
              <p:nvPr/>
            </p:nvSpPr>
            <p:spPr>
              <a:xfrm rot="10800000">
                <a:off x="-26858" y="1034750"/>
                <a:ext cx="365586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802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134" y="31956"/>
                    </a:lnTo>
                    <a:lnTo>
                      <a:pt x="27653" y="47801"/>
                    </a:lnTo>
                    <a:lnTo>
                      <a:pt x="27653" y="159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6;p3">
                <a:extLst>
                  <a:ext uri="{FF2B5EF4-FFF2-40B4-BE49-F238E27FC236}">
                    <a16:creationId xmlns:a16="http://schemas.microsoft.com/office/drawing/2014/main" id="{CCAD3DB8-02DC-C3DD-C0D6-2F4E31147A41}"/>
                  </a:ext>
                </a:extLst>
              </p:cNvPr>
              <p:cNvSpPr/>
              <p:nvPr/>
            </p:nvSpPr>
            <p:spPr>
              <a:xfrm rot="10800000">
                <a:off x="-26858" y="-17866"/>
                <a:ext cx="365586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802" extrusionOk="0">
                    <a:moveTo>
                      <a:pt x="27653" y="1"/>
                    </a:moveTo>
                    <a:lnTo>
                      <a:pt x="0" y="15979"/>
                    </a:lnTo>
                    <a:lnTo>
                      <a:pt x="0" y="47802"/>
                    </a:lnTo>
                    <a:lnTo>
                      <a:pt x="134" y="47802"/>
                    </a:lnTo>
                    <a:lnTo>
                      <a:pt x="27653" y="31824"/>
                    </a:lnTo>
                    <a:lnTo>
                      <a:pt x="27653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7;p3">
                <a:extLst>
                  <a:ext uri="{FF2B5EF4-FFF2-40B4-BE49-F238E27FC236}">
                    <a16:creationId xmlns:a16="http://schemas.microsoft.com/office/drawing/2014/main" id="{06FA8BE6-2F63-1BB2-D8CC-85F481D1E439}"/>
                  </a:ext>
                </a:extLst>
              </p:cNvPr>
              <p:cNvSpPr/>
              <p:nvPr/>
            </p:nvSpPr>
            <p:spPr>
              <a:xfrm rot="10800000">
                <a:off x="-26858" y="-227337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27520" y="1"/>
                    </a:moveTo>
                    <a:lnTo>
                      <a:pt x="1" y="15979"/>
                    </a:lnTo>
                    <a:lnTo>
                      <a:pt x="27520" y="31823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8;p3">
                <a:extLst>
                  <a:ext uri="{FF2B5EF4-FFF2-40B4-BE49-F238E27FC236}">
                    <a16:creationId xmlns:a16="http://schemas.microsoft.com/office/drawing/2014/main" id="{D68FA5D6-5D79-6302-A79F-FE14F642F32D}"/>
                  </a:ext>
                </a:extLst>
              </p:cNvPr>
              <p:cNvSpPr/>
              <p:nvPr/>
            </p:nvSpPr>
            <p:spPr>
              <a:xfrm rot="10800000">
                <a:off x="-26858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27653" y="15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6A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9;p3">
                <a:extLst>
                  <a:ext uri="{FF2B5EF4-FFF2-40B4-BE49-F238E27FC236}">
                    <a16:creationId xmlns:a16="http://schemas.microsoft.com/office/drawing/2014/main" id="{4EC55A0F-DD81-C0ED-318E-62796A881D7C}"/>
                  </a:ext>
                </a:extLst>
              </p:cNvPr>
              <p:cNvSpPr/>
              <p:nvPr/>
            </p:nvSpPr>
            <p:spPr>
              <a:xfrm rot="10800000">
                <a:off x="-26858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3" y="0"/>
                    </a:moveTo>
                    <a:lnTo>
                      <a:pt x="0" y="15978"/>
                    </a:lnTo>
                    <a:lnTo>
                      <a:pt x="27653" y="31823"/>
                    </a:lnTo>
                    <a:lnTo>
                      <a:pt x="27653" y="0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0;p3">
                <a:extLst>
                  <a:ext uri="{FF2B5EF4-FFF2-40B4-BE49-F238E27FC236}">
                    <a16:creationId xmlns:a16="http://schemas.microsoft.com/office/drawing/2014/main" id="{87E0D106-E6FD-4C9B-F168-B3F20DB7A5D9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1;p3">
                <a:extLst>
                  <a:ext uri="{FF2B5EF4-FFF2-40B4-BE49-F238E27FC236}">
                    <a16:creationId xmlns:a16="http://schemas.microsoft.com/office/drawing/2014/main" id="{1C5302EC-2D3A-6B2B-60A7-6A3CE18E5B7D}"/>
                  </a:ext>
                </a:extLst>
              </p:cNvPr>
              <p:cNvSpPr/>
              <p:nvPr/>
            </p:nvSpPr>
            <p:spPr>
              <a:xfrm rot="10800000">
                <a:off x="338715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27520" y="1"/>
                    </a:moveTo>
                    <a:lnTo>
                      <a:pt x="1" y="15979"/>
                    </a:lnTo>
                    <a:lnTo>
                      <a:pt x="27520" y="31957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;p3">
                <a:extLst>
                  <a:ext uri="{FF2B5EF4-FFF2-40B4-BE49-F238E27FC236}">
                    <a16:creationId xmlns:a16="http://schemas.microsoft.com/office/drawing/2014/main" id="{D4FCFE61-E703-8A38-2505-729CA71CC94A}"/>
                  </a:ext>
                </a:extLst>
              </p:cNvPr>
              <p:cNvSpPr/>
              <p:nvPr/>
            </p:nvSpPr>
            <p:spPr>
              <a:xfrm rot="10800000">
                <a:off x="338715" y="614063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520" y="159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3;p3">
                <a:extLst>
                  <a:ext uri="{FF2B5EF4-FFF2-40B4-BE49-F238E27FC236}">
                    <a16:creationId xmlns:a16="http://schemas.microsoft.com/office/drawing/2014/main" id="{0422237D-052F-60AB-99D8-DECE3B9E91AA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4;p3">
                <a:extLst>
                  <a:ext uri="{FF2B5EF4-FFF2-40B4-BE49-F238E27FC236}">
                    <a16:creationId xmlns:a16="http://schemas.microsoft.com/office/drawing/2014/main" id="{B36D8BC4-F038-E2B2-94F1-8FA880EB2DB3}"/>
                  </a:ext>
                </a:extLst>
              </p:cNvPr>
              <p:cNvSpPr/>
              <p:nvPr/>
            </p:nvSpPr>
            <p:spPr>
              <a:xfrm rot="10800000">
                <a:off x="702529" y="614063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27521" y="0"/>
                    </a:moveTo>
                    <a:lnTo>
                      <a:pt x="1" y="15978"/>
                    </a:lnTo>
                    <a:lnTo>
                      <a:pt x="27521" y="31823"/>
                    </a:lnTo>
                    <a:lnTo>
                      <a:pt x="27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5;p3">
                <a:extLst>
                  <a:ext uri="{FF2B5EF4-FFF2-40B4-BE49-F238E27FC236}">
                    <a16:creationId xmlns:a16="http://schemas.microsoft.com/office/drawing/2014/main" id="{EF8FFE44-8019-7AB9-0655-61C4E05FF300}"/>
                  </a:ext>
                </a:extLst>
              </p:cNvPr>
              <p:cNvSpPr/>
              <p:nvPr/>
            </p:nvSpPr>
            <p:spPr>
              <a:xfrm rot="10800000">
                <a:off x="702529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1" y="1"/>
                    </a:moveTo>
                    <a:lnTo>
                      <a:pt x="1" y="31957"/>
                    </a:lnTo>
                    <a:lnTo>
                      <a:pt x="27521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6;p3">
                <a:extLst>
                  <a:ext uri="{FF2B5EF4-FFF2-40B4-BE49-F238E27FC236}">
                    <a16:creationId xmlns:a16="http://schemas.microsoft.com/office/drawing/2014/main" id="{97C1D9DF-BBE2-522C-07DC-9D01379AFE75}"/>
                  </a:ext>
                </a:extLst>
              </p:cNvPr>
              <p:cNvSpPr/>
              <p:nvPr/>
            </p:nvSpPr>
            <p:spPr>
              <a:xfrm rot="10800000">
                <a:off x="702529" y="1455450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27521" y="1"/>
                    </a:moveTo>
                    <a:lnTo>
                      <a:pt x="1" y="15845"/>
                    </a:lnTo>
                    <a:lnTo>
                      <a:pt x="27521" y="31823"/>
                    </a:lnTo>
                    <a:lnTo>
                      <a:pt x="27521" y="1"/>
                    </a:lnTo>
                    <a:close/>
                  </a:path>
                </a:pathLst>
              </a:custGeom>
              <a:solidFill>
                <a:srgbClr val="3B455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7;p3">
                <a:extLst>
                  <a:ext uri="{FF2B5EF4-FFF2-40B4-BE49-F238E27FC236}">
                    <a16:creationId xmlns:a16="http://schemas.microsoft.com/office/drawing/2014/main" id="{A8DC24ED-1403-4B06-BAC7-781D9BE21CE7}"/>
                  </a:ext>
                </a:extLst>
              </p:cNvPr>
              <p:cNvSpPr/>
              <p:nvPr/>
            </p:nvSpPr>
            <p:spPr>
              <a:xfrm rot="10800000">
                <a:off x="700771" y="1034750"/>
                <a:ext cx="367344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47669" extrusionOk="0">
                    <a:moveTo>
                      <a:pt x="1" y="1"/>
                    </a:moveTo>
                    <a:lnTo>
                      <a:pt x="134" y="31823"/>
                    </a:lnTo>
                    <a:lnTo>
                      <a:pt x="27787" y="47668"/>
                    </a:lnTo>
                    <a:lnTo>
                      <a:pt x="27654" y="158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8;p3">
                <a:extLst>
                  <a:ext uri="{FF2B5EF4-FFF2-40B4-BE49-F238E27FC236}">
                    <a16:creationId xmlns:a16="http://schemas.microsoft.com/office/drawing/2014/main" id="{73BCBFF8-2F73-303D-7482-15FBF1A5A96D}"/>
                  </a:ext>
                </a:extLst>
              </p:cNvPr>
              <p:cNvSpPr/>
              <p:nvPr/>
            </p:nvSpPr>
            <p:spPr>
              <a:xfrm rot="10800000">
                <a:off x="338715" y="1034750"/>
                <a:ext cx="363828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47669" extrusionOk="0">
                    <a:moveTo>
                      <a:pt x="27520" y="1"/>
                    </a:moveTo>
                    <a:lnTo>
                      <a:pt x="1" y="15845"/>
                    </a:lnTo>
                    <a:lnTo>
                      <a:pt x="1" y="47668"/>
                    </a:lnTo>
                    <a:lnTo>
                      <a:pt x="27520" y="31823"/>
                    </a:lnTo>
                    <a:lnTo>
                      <a:pt x="27520" y="31690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9;p3">
                <a:extLst>
                  <a:ext uri="{FF2B5EF4-FFF2-40B4-BE49-F238E27FC236}">
                    <a16:creationId xmlns:a16="http://schemas.microsoft.com/office/drawing/2014/main" id="{5D39AA6D-6EAC-877C-337A-D87B515BFF04}"/>
                  </a:ext>
                </a:extLst>
              </p:cNvPr>
              <p:cNvSpPr/>
              <p:nvPr/>
            </p:nvSpPr>
            <p:spPr>
              <a:xfrm rot="10800000">
                <a:off x="467491" y="2409300"/>
                <a:ext cx="106289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9174" extrusionOk="0">
                    <a:moveTo>
                      <a:pt x="8040" y="0"/>
                    </a:moveTo>
                    <a:lnTo>
                      <a:pt x="1" y="4604"/>
                    </a:lnTo>
                    <a:lnTo>
                      <a:pt x="8040" y="9174"/>
                    </a:lnTo>
                    <a:lnTo>
                      <a:pt x="8040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0;p3">
                <a:extLst>
                  <a:ext uri="{FF2B5EF4-FFF2-40B4-BE49-F238E27FC236}">
                    <a16:creationId xmlns:a16="http://schemas.microsoft.com/office/drawing/2014/main" id="{3729BE87-46DE-9C15-A4E9-043F35777B82}"/>
                  </a:ext>
                </a:extLst>
              </p:cNvPr>
              <p:cNvSpPr/>
              <p:nvPr/>
            </p:nvSpPr>
            <p:spPr>
              <a:xfrm rot="10800000">
                <a:off x="338715" y="1876150"/>
                <a:ext cx="363828" cy="42115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57" extrusionOk="0">
                    <a:moveTo>
                      <a:pt x="1" y="0"/>
                    </a:moveTo>
                    <a:lnTo>
                      <a:pt x="1" y="31857"/>
                    </a:lnTo>
                    <a:lnTo>
                      <a:pt x="27520" y="158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1;p3">
                <a:extLst>
                  <a:ext uri="{FF2B5EF4-FFF2-40B4-BE49-F238E27FC236}">
                    <a16:creationId xmlns:a16="http://schemas.microsoft.com/office/drawing/2014/main" id="{04B77EB9-68E3-5343-CAE8-0F91C7200873}"/>
                  </a:ext>
                </a:extLst>
              </p:cNvPr>
              <p:cNvSpPr/>
              <p:nvPr/>
            </p:nvSpPr>
            <p:spPr>
              <a:xfrm rot="10800000">
                <a:off x="338715" y="-227337"/>
                <a:ext cx="727642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31824" extrusionOk="0">
                    <a:moveTo>
                      <a:pt x="27521" y="1"/>
                    </a:moveTo>
                    <a:lnTo>
                      <a:pt x="1" y="15979"/>
                    </a:lnTo>
                    <a:lnTo>
                      <a:pt x="27521" y="31823"/>
                    </a:lnTo>
                    <a:lnTo>
                      <a:pt x="55040" y="15979"/>
                    </a:lnTo>
                    <a:lnTo>
                      <a:pt x="27521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2;p3">
                <a:extLst>
                  <a:ext uri="{FF2B5EF4-FFF2-40B4-BE49-F238E27FC236}">
                    <a16:creationId xmlns:a16="http://schemas.microsoft.com/office/drawing/2014/main" id="{715FA956-4530-DB14-48A3-9AA990CC3938}"/>
                  </a:ext>
                </a:extLst>
              </p:cNvPr>
              <p:cNvSpPr/>
              <p:nvPr/>
            </p:nvSpPr>
            <p:spPr>
              <a:xfrm rot="10800000">
                <a:off x="338715" y="-17866"/>
                <a:ext cx="363828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47802" extrusionOk="0">
                    <a:moveTo>
                      <a:pt x="1" y="1"/>
                    </a:moveTo>
                    <a:lnTo>
                      <a:pt x="1" y="31824"/>
                    </a:lnTo>
                    <a:lnTo>
                      <a:pt x="27520" y="47802"/>
                    </a:lnTo>
                    <a:lnTo>
                      <a:pt x="27520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3;p3">
                <a:extLst>
                  <a:ext uri="{FF2B5EF4-FFF2-40B4-BE49-F238E27FC236}">
                    <a16:creationId xmlns:a16="http://schemas.microsoft.com/office/drawing/2014/main" id="{F710EB6A-64E1-46C6-386F-09993830EBDC}"/>
                  </a:ext>
                </a:extLst>
              </p:cNvPr>
              <p:cNvSpPr/>
              <p:nvPr/>
            </p:nvSpPr>
            <p:spPr>
              <a:xfrm rot="10800000">
                <a:off x="338715" y="402834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27520" y="0"/>
                    </a:moveTo>
                    <a:lnTo>
                      <a:pt x="1" y="15845"/>
                    </a:lnTo>
                    <a:lnTo>
                      <a:pt x="27520" y="31823"/>
                    </a:lnTo>
                    <a:lnTo>
                      <a:pt x="27520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4;p3">
                <a:extLst>
                  <a:ext uri="{FF2B5EF4-FFF2-40B4-BE49-F238E27FC236}">
                    <a16:creationId xmlns:a16="http://schemas.microsoft.com/office/drawing/2014/main" id="{325A2E05-D481-C183-00E3-3303D0944754}"/>
                  </a:ext>
                </a:extLst>
              </p:cNvPr>
              <p:cNvSpPr/>
              <p:nvPr/>
            </p:nvSpPr>
            <p:spPr>
              <a:xfrm rot="10800000">
                <a:off x="-26858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27653" y="15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5;p3">
                <a:extLst>
                  <a:ext uri="{FF2B5EF4-FFF2-40B4-BE49-F238E27FC236}">
                    <a16:creationId xmlns:a16="http://schemas.microsoft.com/office/drawing/2014/main" id="{197D8688-9AFF-CB60-6BE1-22D4FC40BE9C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2B1B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6;p3">
                <a:extLst>
                  <a:ext uri="{FF2B5EF4-FFF2-40B4-BE49-F238E27FC236}">
                    <a16:creationId xmlns:a16="http://schemas.microsoft.com/office/drawing/2014/main" id="{6967F2D9-3322-972A-C625-7B44D6CA4857}"/>
                  </a:ext>
                </a:extLst>
              </p:cNvPr>
              <p:cNvSpPr/>
              <p:nvPr/>
            </p:nvSpPr>
            <p:spPr>
              <a:xfrm rot="10800000">
                <a:off x="702529" y="402834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521" y="158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7;p3">
                <a:extLst>
                  <a:ext uri="{FF2B5EF4-FFF2-40B4-BE49-F238E27FC236}">
                    <a16:creationId xmlns:a16="http://schemas.microsoft.com/office/drawing/2014/main" id="{675DF9EF-28A2-EE9B-1619-D9589ABE5587}"/>
                  </a:ext>
                </a:extLst>
              </p:cNvPr>
              <p:cNvSpPr/>
              <p:nvPr/>
            </p:nvSpPr>
            <p:spPr>
              <a:xfrm rot="10800000">
                <a:off x="338715" y="614063"/>
                <a:ext cx="727642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47802" extrusionOk="0">
                    <a:moveTo>
                      <a:pt x="55040" y="1"/>
                    </a:moveTo>
                    <a:lnTo>
                      <a:pt x="27521" y="15979"/>
                    </a:lnTo>
                    <a:lnTo>
                      <a:pt x="1" y="31957"/>
                    </a:lnTo>
                    <a:lnTo>
                      <a:pt x="27521" y="47802"/>
                    </a:lnTo>
                    <a:lnTo>
                      <a:pt x="55040" y="31957"/>
                    </a:lnTo>
                    <a:lnTo>
                      <a:pt x="55040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8;p3">
                <a:extLst>
                  <a:ext uri="{FF2B5EF4-FFF2-40B4-BE49-F238E27FC236}">
                    <a16:creationId xmlns:a16="http://schemas.microsoft.com/office/drawing/2014/main" id="{8D125AC7-170E-521B-3944-255DFC562F96}"/>
                  </a:ext>
                </a:extLst>
              </p:cNvPr>
              <p:cNvSpPr/>
              <p:nvPr/>
            </p:nvSpPr>
            <p:spPr>
              <a:xfrm rot="10800000">
                <a:off x="1066343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27654" y="1"/>
                    </a:moveTo>
                    <a:lnTo>
                      <a:pt x="1" y="15979"/>
                    </a:lnTo>
                    <a:lnTo>
                      <a:pt x="27654" y="31957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9;p3">
                <a:extLst>
                  <a:ext uri="{FF2B5EF4-FFF2-40B4-BE49-F238E27FC236}">
                    <a16:creationId xmlns:a16="http://schemas.microsoft.com/office/drawing/2014/main" id="{CC46C0F9-B225-C6EF-2475-EB5638F7C539}"/>
                  </a:ext>
                </a:extLst>
              </p:cNvPr>
              <p:cNvSpPr/>
              <p:nvPr/>
            </p:nvSpPr>
            <p:spPr>
              <a:xfrm rot="10800000">
                <a:off x="1066343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654" y="159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651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0;p3">
                <a:extLst>
                  <a:ext uri="{FF2B5EF4-FFF2-40B4-BE49-F238E27FC236}">
                    <a16:creationId xmlns:a16="http://schemas.microsoft.com/office/drawing/2014/main" id="{8321452B-5B97-AA62-F1E9-C03C051930CF}"/>
                  </a:ext>
                </a:extLst>
              </p:cNvPr>
              <p:cNvSpPr/>
              <p:nvPr/>
            </p:nvSpPr>
            <p:spPr>
              <a:xfrm rot="10800000">
                <a:off x="702529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1" y="1"/>
                    </a:moveTo>
                    <a:lnTo>
                      <a:pt x="1" y="31957"/>
                    </a:lnTo>
                    <a:lnTo>
                      <a:pt x="27521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1;p3">
                <a:extLst>
                  <a:ext uri="{FF2B5EF4-FFF2-40B4-BE49-F238E27FC236}">
                    <a16:creationId xmlns:a16="http://schemas.microsoft.com/office/drawing/2014/main" id="{356A4EB7-78E4-05BE-62DE-24E292D18725}"/>
                  </a:ext>
                </a:extLst>
              </p:cNvPr>
              <p:cNvSpPr/>
              <p:nvPr/>
            </p:nvSpPr>
            <p:spPr>
              <a:xfrm rot="10800000">
                <a:off x="1431916" y="1455450"/>
                <a:ext cx="363814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0" h="31824" extrusionOk="0">
                    <a:moveTo>
                      <a:pt x="27520" y="1"/>
                    </a:moveTo>
                    <a:lnTo>
                      <a:pt x="0" y="15845"/>
                    </a:lnTo>
                    <a:lnTo>
                      <a:pt x="27520" y="31823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2;p3">
                <a:extLst>
                  <a:ext uri="{FF2B5EF4-FFF2-40B4-BE49-F238E27FC236}">
                    <a16:creationId xmlns:a16="http://schemas.microsoft.com/office/drawing/2014/main" id="{C3BCC541-67E2-FDB7-5583-47EA750D4B8B}"/>
                  </a:ext>
                </a:extLst>
              </p:cNvPr>
              <p:cNvSpPr/>
              <p:nvPr/>
            </p:nvSpPr>
            <p:spPr>
              <a:xfrm rot="10800000">
                <a:off x="1680188" y="1146763"/>
                <a:ext cx="170670" cy="196687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4878" extrusionOk="0">
                    <a:moveTo>
                      <a:pt x="1" y="0"/>
                    </a:moveTo>
                    <a:lnTo>
                      <a:pt x="1" y="14877"/>
                    </a:lnTo>
                    <a:lnTo>
                      <a:pt x="12910" y="750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3;p3">
                <a:extLst>
                  <a:ext uri="{FF2B5EF4-FFF2-40B4-BE49-F238E27FC236}">
                    <a16:creationId xmlns:a16="http://schemas.microsoft.com/office/drawing/2014/main" id="{0EC41439-EFC3-5128-92C1-423A00CEBACC}"/>
                  </a:ext>
                </a:extLst>
              </p:cNvPr>
              <p:cNvSpPr/>
              <p:nvPr/>
            </p:nvSpPr>
            <p:spPr>
              <a:xfrm rot="10800000">
                <a:off x="1683717" y="1776934"/>
                <a:ext cx="115543" cy="134514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10175" extrusionOk="0">
                    <a:moveTo>
                      <a:pt x="0" y="1"/>
                    </a:moveTo>
                    <a:lnTo>
                      <a:pt x="0" y="10175"/>
                    </a:lnTo>
                    <a:lnTo>
                      <a:pt x="8740" y="50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4;p3">
                <a:extLst>
                  <a:ext uri="{FF2B5EF4-FFF2-40B4-BE49-F238E27FC236}">
                    <a16:creationId xmlns:a16="http://schemas.microsoft.com/office/drawing/2014/main" id="{8AB638C1-8233-EF01-203A-E1D723D37A59}"/>
                  </a:ext>
                </a:extLst>
              </p:cNvPr>
              <p:cNvSpPr/>
              <p:nvPr/>
            </p:nvSpPr>
            <p:spPr>
              <a:xfrm rot="10800000">
                <a:off x="1066343" y="1034750"/>
                <a:ext cx="365586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669" extrusionOk="0">
                    <a:moveTo>
                      <a:pt x="27654" y="1"/>
                    </a:moveTo>
                    <a:lnTo>
                      <a:pt x="1" y="15845"/>
                    </a:lnTo>
                    <a:lnTo>
                      <a:pt x="1" y="47668"/>
                    </a:lnTo>
                    <a:lnTo>
                      <a:pt x="27521" y="31823"/>
                    </a:lnTo>
                    <a:lnTo>
                      <a:pt x="27654" y="31690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;p3">
                <a:extLst>
                  <a:ext uri="{FF2B5EF4-FFF2-40B4-BE49-F238E27FC236}">
                    <a16:creationId xmlns:a16="http://schemas.microsoft.com/office/drawing/2014/main" id="{CC383A72-3E91-4518-C481-F6E9BDF46357}"/>
                  </a:ext>
                </a:extLst>
              </p:cNvPr>
              <p:cNvSpPr/>
              <p:nvPr/>
            </p:nvSpPr>
            <p:spPr>
              <a:xfrm rot="10800000">
                <a:off x="1066343" y="1455450"/>
                <a:ext cx="365586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4" extrusionOk="0">
                    <a:moveTo>
                      <a:pt x="1" y="1"/>
                    </a:moveTo>
                    <a:lnTo>
                      <a:pt x="1" y="31823"/>
                    </a:lnTo>
                    <a:lnTo>
                      <a:pt x="27654" y="15979"/>
                    </a:lnTo>
                    <a:lnTo>
                      <a:pt x="27654" y="158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6;p3">
                <a:extLst>
                  <a:ext uri="{FF2B5EF4-FFF2-40B4-BE49-F238E27FC236}">
                    <a16:creationId xmlns:a16="http://schemas.microsoft.com/office/drawing/2014/main" id="{9CC69F33-C4E3-8BDF-6EED-365CD04C7166}"/>
                  </a:ext>
                </a:extLst>
              </p:cNvPr>
              <p:cNvSpPr/>
              <p:nvPr/>
            </p:nvSpPr>
            <p:spPr>
              <a:xfrm rot="10800000">
                <a:off x="1431916" y="193363"/>
                <a:ext cx="363814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0" h="31824" extrusionOk="0">
                    <a:moveTo>
                      <a:pt x="27520" y="1"/>
                    </a:moveTo>
                    <a:lnTo>
                      <a:pt x="0" y="15979"/>
                    </a:lnTo>
                    <a:lnTo>
                      <a:pt x="27520" y="31824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7;p3">
                <a:extLst>
                  <a:ext uri="{FF2B5EF4-FFF2-40B4-BE49-F238E27FC236}">
                    <a16:creationId xmlns:a16="http://schemas.microsoft.com/office/drawing/2014/main" id="{3C52A7E6-8B23-219F-BBAC-F593A4F8FBCF}"/>
                  </a:ext>
                </a:extLst>
              </p:cNvPr>
              <p:cNvSpPr/>
              <p:nvPr/>
            </p:nvSpPr>
            <p:spPr>
              <a:xfrm rot="10800000">
                <a:off x="1795717" y="-227337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1" y="1"/>
                    </a:moveTo>
                    <a:lnTo>
                      <a:pt x="1" y="31823"/>
                    </a:lnTo>
                    <a:lnTo>
                      <a:pt x="27520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8;p3">
                <a:extLst>
                  <a:ext uri="{FF2B5EF4-FFF2-40B4-BE49-F238E27FC236}">
                    <a16:creationId xmlns:a16="http://schemas.microsoft.com/office/drawing/2014/main" id="{03E21979-084D-3449-0E51-74FD3B74DA21}"/>
                  </a:ext>
                </a:extLst>
              </p:cNvPr>
              <p:cNvSpPr/>
              <p:nvPr/>
            </p:nvSpPr>
            <p:spPr>
              <a:xfrm rot="10800000">
                <a:off x="1066343" y="-227337"/>
                <a:ext cx="365586" cy="8414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63647" extrusionOk="0">
                    <a:moveTo>
                      <a:pt x="1" y="1"/>
                    </a:moveTo>
                    <a:lnTo>
                      <a:pt x="1" y="31824"/>
                    </a:lnTo>
                    <a:lnTo>
                      <a:pt x="1" y="63646"/>
                    </a:lnTo>
                    <a:lnTo>
                      <a:pt x="27521" y="47802"/>
                    </a:lnTo>
                    <a:lnTo>
                      <a:pt x="27654" y="47802"/>
                    </a:lnTo>
                    <a:lnTo>
                      <a:pt x="27654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9;p3">
                <a:extLst>
                  <a:ext uri="{FF2B5EF4-FFF2-40B4-BE49-F238E27FC236}">
                    <a16:creationId xmlns:a16="http://schemas.microsoft.com/office/drawing/2014/main" id="{95B930E5-4F08-D67F-73AC-F62DAD8761C4}"/>
                  </a:ext>
                </a:extLst>
              </p:cNvPr>
              <p:cNvSpPr/>
              <p:nvPr/>
            </p:nvSpPr>
            <p:spPr>
              <a:xfrm rot="10800000">
                <a:off x="1066343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4" y="0"/>
                    </a:moveTo>
                    <a:lnTo>
                      <a:pt x="1" y="15845"/>
                    </a:lnTo>
                    <a:lnTo>
                      <a:pt x="27654" y="31823"/>
                    </a:lnTo>
                    <a:lnTo>
                      <a:pt x="27654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0;p3">
                <a:extLst>
                  <a:ext uri="{FF2B5EF4-FFF2-40B4-BE49-F238E27FC236}">
                    <a16:creationId xmlns:a16="http://schemas.microsoft.com/office/drawing/2014/main" id="{6E59DD29-B1D9-F04B-BCD9-B670188CDA98}"/>
                  </a:ext>
                </a:extLst>
              </p:cNvPr>
              <p:cNvSpPr/>
              <p:nvPr/>
            </p:nvSpPr>
            <p:spPr>
              <a:xfrm rot="10800000">
                <a:off x="702529" y="-17866"/>
                <a:ext cx="365586" cy="8414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63646" extrusionOk="0">
                    <a:moveTo>
                      <a:pt x="134" y="0"/>
                    </a:moveTo>
                    <a:lnTo>
                      <a:pt x="1" y="31823"/>
                    </a:lnTo>
                    <a:lnTo>
                      <a:pt x="134" y="31823"/>
                    </a:lnTo>
                    <a:lnTo>
                      <a:pt x="134" y="63646"/>
                    </a:lnTo>
                    <a:lnTo>
                      <a:pt x="27654" y="47668"/>
                    </a:lnTo>
                    <a:lnTo>
                      <a:pt x="27654" y="1584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B2B1B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1;p3">
                <a:extLst>
                  <a:ext uri="{FF2B5EF4-FFF2-40B4-BE49-F238E27FC236}">
                    <a16:creationId xmlns:a16="http://schemas.microsoft.com/office/drawing/2014/main" id="{E543B9B4-8E96-4158-311C-B6299754B3A8}"/>
                  </a:ext>
                </a:extLst>
              </p:cNvPr>
              <p:cNvSpPr/>
              <p:nvPr/>
            </p:nvSpPr>
            <p:spPr>
              <a:xfrm rot="10800000">
                <a:off x="702529" y="614063"/>
                <a:ext cx="729400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55174" h="47802" extrusionOk="0">
                    <a:moveTo>
                      <a:pt x="27654" y="1"/>
                    </a:moveTo>
                    <a:lnTo>
                      <a:pt x="1" y="15979"/>
                    </a:lnTo>
                    <a:lnTo>
                      <a:pt x="1" y="47802"/>
                    </a:lnTo>
                    <a:lnTo>
                      <a:pt x="27654" y="31957"/>
                    </a:lnTo>
                    <a:lnTo>
                      <a:pt x="55174" y="15979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" name="Google Shape;61;p3">
            <a:extLst>
              <a:ext uri="{FF2B5EF4-FFF2-40B4-BE49-F238E27FC236}">
                <a16:creationId xmlns:a16="http://schemas.microsoft.com/office/drawing/2014/main" id="{1FF1C933-9C6D-1AB5-3805-BB72451A016A}"/>
              </a:ext>
            </a:extLst>
          </p:cNvPr>
          <p:cNvGrpSpPr/>
          <p:nvPr userDrawn="1"/>
        </p:nvGrpSpPr>
        <p:grpSpPr>
          <a:xfrm>
            <a:off x="-76200" y="-56067"/>
            <a:ext cx="2286103" cy="2895537"/>
            <a:chOff x="-26858" y="-227337"/>
            <a:chExt cx="2186403" cy="2757917"/>
          </a:xfrm>
        </p:grpSpPr>
        <p:sp>
          <p:nvSpPr>
            <p:cNvPr id="49" name="Google Shape;62;p3">
              <a:extLst>
                <a:ext uri="{FF2B5EF4-FFF2-40B4-BE49-F238E27FC236}">
                  <a16:creationId xmlns:a16="http://schemas.microsoft.com/office/drawing/2014/main" id="{B0DBC557-0968-C4F9-6CC8-76576806A4EE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3;p3">
              <a:extLst>
                <a:ext uri="{FF2B5EF4-FFF2-40B4-BE49-F238E27FC236}">
                  <a16:creationId xmlns:a16="http://schemas.microsoft.com/office/drawing/2014/main" id="{91CE2292-9034-22B1-F6F8-06EFAFD80DAD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4;p3">
              <a:extLst>
                <a:ext uri="{FF2B5EF4-FFF2-40B4-BE49-F238E27FC236}">
                  <a16:creationId xmlns:a16="http://schemas.microsoft.com/office/drawing/2014/main" id="{CB1A6808-D97E-4ED7-19FC-46B1D884E08F}"/>
                </a:ext>
              </a:extLst>
            </p:cNvPr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;p3">
              <a:extLst>
                <a:ext uri="{FF2B5EF4-FFF2-40B4-BE49-F238E27FC236}">
                  <a16:creationId xmlns:a16="http://schemas.microsoft.com/office/drawing/2014/main" id="{4307FC9B-6A17-A65C-51D4-7BC2CE53C207}"/>
                </a:ext>
              </a:extLst>
            </p:cNvPr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;p3">
              <a:extLst>
                <a:ext uri="{FF2B5EF4-FFF2-40B4-BE49-F238E27FC236}">
                  <a16:creationId xmlns:a16="http://schemas.microsoft.com/office/drawing/2014/main" id="{2096FAD0-8AC5-AFE9-0D36-9720E4CE15F1}"/>
                </a:ext>
              </a:extLst>
            </p:cNvPr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;p3">
              <a:extLst>
                <a:ext uri="{FF2B5EF4-FFF2-40B4-BE49-F238E27FC236}">
                  <a16:creationId xmlns:a16="http://schemas.microsoft.com/office/drawing/2014/main" id="{CA671175-0A47-A289-FA3E-3ED27A005A88}"/>
                </a:ext>
              </a:extLst>
            </p:cNvPr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;p3">
              <a:extLst>
                <a:ext uri="{FF2B5EF4-FFF2-40B4-BE49-F238E27FC236}">
                  <a16:creationId xmlns:a16="http://schemas.microsoft.com/office/drawing/2014/main" id="{6D2429AA-B1CA-E1CD-A124-4A6E85BDB098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9;p3">
              <a:extLst>
                <a:ext uri="{FF2B5EF4-FFF2-40B4-BE49-F238E27FC236}">
                  <a16:creationId xmlns:a16="http://schemas.microsoft.com/office/drawing/2014/main" id="{61F4F157-3EED-548B-3B00-0AEBFBC0BFAC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;p3">
              <a:extLst>
                <a:ext uri="{FF2B5EF4-FFF2-40B4-BE49-F238E27FC236}">
                  <a16:creationId xmlns:a16="http://schemas.microsoft.com/office/drawing/2014/main" id="{233BA9CE-B48C-EFBD-F444-2F8E1A44DE1E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1;p3">
              <a:extLst>
                <a:ext uri="{FF2B5EF4-FFF2-40B4-BE49-F238E27FC236}">
                  <a16:creationId xmlns:a16="http://schemas.microsoft.com/office/drawing/2014/main" id="{2C9F6646-76D1-EE9F-EAB0-271308C4F427}"/>
                </a:ext>
              </a:extLst>
            </p:cNvPr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2;p3">
              <a:extLst>
                <a:ext uri="{FF2B5EF4-FFF2-40B4-BE49-F238E27FC236}">
                  <a16:creationId xmlns:a16="http://schemas.microsoft.com/office/drawing/2014/main" id="{C4356587-E760-97F7-FAA7-D8C6BAC85A1F}"/>
                </a:ext>
              </a:extLst>
            </p:cNvPr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3;p3">
              <a:extLst>
                <a:ext uri="{FF2B5EF4-FFF2-40B4-BE49-F238E27FC236}">
                  <a16:creationId xmlns:a16="http://schemas.microsoft.com/office/drawing/2014/main" id="{DE43D1CC-5B17-0E34-E4A2-84C165AD0C9C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;p3">
              <a:extLst>
                <a:ext uri="{FF2B5EF4-FFF2-40B4-BE49-F238E27FC236}">
                  <a16:creationId xmlns:a16="http://schemas.microsoft.com/office/drawing/2014/main" id="{9D38D8E8-CF6D-EECF-AA14-8D44BEB583AA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;p3">
              <a:extLst>
                <a:ext uri="{FF2B5EF4-FFF2-40B4-BE49-F238E27FC236}">
                  <a16:creationId xmlns:a16="http://schemas.microsoft.com/office/drawing/2014/main" id="{415E5E09-8930-415C-1DC9-CF14B1BDF68D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6;p3">
              <a:extLst>
                <a:ext uri="{FF2B5EF4-FFF2-40B4-BE49-F238E27FC236}">
                  <a16:creationId xmlns:a16="http://schemas.microsoft.com/office/drawing/2014/main" id="{4EEA56C9-3E89-743E-BC9F-B9FB3830CAB0}"/>
                </a:ext>
              </a:extLst>
            </p:cNvPr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77;p3">
              <a:extLst>
                <a:ext uri="{FF2B5EF4-FFF2-40B4-BE49-F238E27FC236}">
                  <a16:creationId xmlns:a16="http://schemas.microsoft.com/office/drawing/2014/main" id="{01E44E6F-8A52-8265-9CC0-D538B9994590}"/>
                </a:ext>
              </a:extLst>
            </p:cNvPr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78;p3">
              <a:extLst>
                <a:ext uri="{FF2B5EF4-FFF2-40B4-BE49-F238E27FC236}">
                  <a16:creationId xmlns:a16="http://schemas.microsoft.com/office/drawing/2014/main" id="{32CB12CA-D9E5-C093-60FC-6D251B45DF0E}"/>
                </a:ext>
              </a:extLst>
            </p:cNvPr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79;p3">
              <a:extLst>
                <a:ext uri="{FF2B5EF4-FFF2-40B4-BE49-F238E27FC236}">
                  <a16:creationId xmlns:a16="http://schemas.microsoft.com/office/drawing/2014/main" id="{3E92DF74-620D-82CC-F559-AEC1F19F70E4}"/>
                </a:ext>
              </a:extLst>
            </p:cNvPr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80;p3">
              <a:extLst>
                <a:ext uri="{FF2B5EF4-FFF2-40B4-BE49-F238E27FC236}">
                  <a16:creationId xmlns:a16="http://schemas.microsoft.com/office/drawing/2014/main" id="{147B781A-A14B-2DAE-4A53-4A601A21EDF3}"/>
                </a:ext>
              </a:extLst>
            </p:cNvPr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81;p3">
              <a:extLst>
                <a:ext uri="{FF2B5EF4-FFF2-40B4-BE49-F238E27FC236}">
                  <a16:creationId xmlns:a16="http://schemas.microsoft.com/office/drawing/2014/main" id="{9C068433-1C6B-5489-F49F-337840C31DB5}"/>
                </a:ext>
              </a:extLst>
            </p:cNvPr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82;p3">
              <a:extLst>
                <a:ext uri="{FF2B5EF4-FFF2-40B4-BE49-F238E27FC236}">
                  <a16:creationId xmlns:a16="http://schemas.microsoft.com/office/drawing/2014/main" id="{8CE1CAD1-F8BF-6B86-B511-EA21F89C6025}"/>
                </a:ext>
              </a:extLst>
            </p:cNvPr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83;p3">
              <a:extLst>
                <a:ext uri="{FF2B5EF4-FFF2-40B4-BE49-F238E27FC236}">
                  <a16:creationId xmlns:a16="http://schemas.microsoft.com/office/drawing/2014/main" id="{50709854-5688-12E2-3D83-83CD6784DAC0}"/>
                </a:ext>
              </a:extLst>
            </p:cNvPr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84;p3">
              <a:extLst>
                <a:ext uri="{FF2B5EF4-FFF2-40B4-BE49-F238E27FC236}">
                  <a16:creationId xmlns:a16="http://schemas.microsoft.com/office/drawing/2014/main" id="{853D0F0C-EF2A-A585-9CEB-4A1B86A8F2C8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85;p3">
              <a:extLst>
                <a:ext uri="{FF2B5EF4-FFF2-40B4-BE49-F238E27FC236}">
                  <a16:creationId xmlns:a16="http://schemas.microsoft.com/office/drawing/2014/main" id="{77D88EDA-F2BD-1A34-94D2-2602D723B32F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86;p3">
              <a:extLst>
                <a:ext uri="{FF2B5EF4-FFF2-40B4-BE49-F238E27FC236}">
                  <a16:creationId xmlns:a16="http://schemas.microsoft.com/office/drawing/2014/main" id="{E2A789DB-49EE-F019-90BD-FF5B65EE4E44}"/>
                </a:ext>
              </a:extLst>
            </p:cNvPr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87;p3">
              <a:extLst>
                <a:ext uri="{FF2B5EF4-FFF2-40B4-BE49-F238E27FC236}">
                  <a16:creationId xmlns:a16="http://schemas.microsoft.com/office/drawing/2014/main" id="{DDD90F58-EAD6-B9AD-9491-7B2D3233533A}"/>
                </a:ext>
              </a:extLst>
            </p:cNvPr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88;p3">
              <a:extLst>
                <a:ext uri="{FF2B5EF4-FFF2-40B4-BE49-F238E27FC236}">
                  <a16:creationId xmlns:a16="http://schemas.microsoft.com/office/drawing/2014/main" id="{7300AE4D-D6D6-FB34-808E-A6A15CC494D5}"/>
                </a:ext>
              </a:extLst>
            </p:cNvPr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89;p3">
              <a:extLst>
                <a:ext uri="{FF2B5EF4-FFF2-40B4-BE49-F238E27FC236}">
                  <a16:creationId xmlns:a16="http://schemas.microsoft.com/office/drawing/2014/main" id="{98981334-6989-18D2-EABC-F0969F0D7159}"/>
                </a:ext>
              </a:extLst>
            </p:cNvPr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90;p3">
              <a:extLst>
                <a:ext uri="{FF2B5EF4-FFF2-40B4-BE49-F238E27FC236}">
                  <a16:creationId xmlns:a16="http://schemas.microsoft.com/office/drawing/2014/main" id="{6D62A202-E02E-23C8-D849-D895037078E6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91;p3">
              <a:extLst>
                <a:ext uri="{FF2B5EF4-FFF2-40B4-BE49-F238E27FC236}">
                  <a16:creationId xmlns:a16="http://schemas.microsoft.com/office/drawing/2014/main" id="{3E81A6D7-A289-119E-14C8-22F5A75DA34F}"/>
                </a:ext>
              </a:extLst>
            </p:cNvPr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92;p3">
              <a:extLst>
                <a:ext uri="{FF2B5EF4-FFF2-40B4-BE49-F238E27FC236}">
                  <a16:creationId xmlns:a16="http://schemas.microsoft.com/office/drawing/2014/main" id="{F7E29390-6AF3-E577-C821-7C036F3C68E4}"/>
                </a:ext>
              </a:extLst>
            </p:cNvPr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93;p3">
              <a:extLst>
                <a:ext uri="{FF2B5EF4-FFF2-40B4-BE49-F238E27FC236}">
                  <a16:creationId xmlns:a16="http://schemas.microsoft.com/office/drawing/2014/main" id="{74B72A65-11C8-E06C-CBB3-5A78E0FB90FE}"/>
                </a:ext>
              </a:extLst>
            </p:cNvPr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94;p3">
              <a:extLst>
                <a:ext uri="{FF2B5EF4-FFF2-40B4-BE49-F238E27FC236}">
                  <a16:creationId xmlns:a16="http://schemas.microsoft.com/office/drawing/2014/main" id="{A633DB8E-AB55-87F3-18F6-6E9D6A95F67F}"/>
                </a:ext>
              </a:extLst>
            </p:cNvPr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95;p3">
              <a:extLst>
                <a:ext uri="{FF2B5EF4-FFF2-40B4-BE49-F238E27FC236}">
                  <a16:creationId xmlns:a16="http://schemas.microsoft.com/office/drawing/2014/main" id="{1A528EEC-752E-8BC0-2F9E-AE265C7AC2B4}"/>
                </a:ext>
              </a:extLst>
            </p:cNvPr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96;p3">
              <a:extLst>
                <a:ext uri="{FF2B5EF4-FFF2-40B4-BE49-F238E27FC236}">
                  <a16:creationId xmlns:a16="http://schemas.microsoft.com/office/drawing/2014/main" id="{DE2DED75-F848-93C0-B79F-9A089AA6A5FC}"/>
                </a:ext>
              </a:extLst>
            </p:cNvPr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97;p3">
              <a:extLst>
                <a:ext uri="{FF2B5EF4-FFF2-40B4-BE49-F238E27FC236}">
                  <a16:creationId xmlns:a16="http://schemas.microsoft.com/office/drawing/2014/main" id="{498C4C90-E7D6-FD5A-89A7-6F056E630CB9}"/>
                </a:ext>
              </a:extLst>
            </p:cNvPr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98;p3">
              <a:extLst>
                <a:ext uri="{FF2B5EF4-FFF2-40B4-BE49-F238E27FC236}">
                  <a16:creationId xmlns:a16="http://schemas.microsoft.com/office/drawing/2014/main" id="{660DA168-0C40-E938-88DD-D976B854A50C}"/>
                </a:ext>
              </a:extLst>
            </p:cNvPr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99;p3">
              <a:extLst>
                <a:ext uri="{FF2B5EF4-FFF2-40B4-BE49-F238E27FC236}">
                  <a16:creationId xmlns:a16="http://schemas.microsoft.com/office/drawing/2014/main" id="{CF03B398-2AD5-513D-73C8-433C4A458F8D}"/>
                </a:ext>
              </a:extLst>
            </p:cNvPr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00;p3">
              <a:extLst>
                <a:ext uri="{FF2B5EF4-FFF2-40B4-BE49-F238E27FC236}">
                  <a16:creationId xmlns:a16="http://schemas.microsoft.com/office/drawing/2014/main" id="{6FD0931A-9CB7-34A2-6ED0-C032C3191B9D}"/>
                </a:ext>
              </a:extLst>
            </p:cNvPr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01;p3">
              <a:extLst>
                <a:ext uri="{FF2B5EF4-FFF2-40B4-BE49-F238E27FC236}">
                  <a16:creationId xmlns:a16="http://schemas.microsoft.com/office/drawing/2014/main" id="{3AFD68DE-4BBB-C6AE-CACF-B5C593F2ABE1}"/>
                </a:ext>
              </a:extLst>
            </p:cNvPr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;p4">
            <a:extLst>
              <a:ext uri="{FF2B5EF4-FFF2-40B4-BE49-F238E27FC236}">
                <a16:creationId xmlns:a16="http://schemas.microsoft.com/office/drawing/2014/main" id="{A7C0B792-FE8E-1D2B-266B-1E48CAF0A3CB}"/>
              </a:ext>
            </a:extLst>
          </p:cNvPr>
          <p:cNvGrpSpPr/>
          <p:nvPr userDrawn="1"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3" name="Google Shape;107;p4">
              <a:extLst>
                <a:ext uri="{FF2B5EF4-FFF2-40B4-BE49-F238E27FC236}">
                  <a16:creationId xmlns:a16="http://schemas.microsoft.com/office/drawing/2014/main" id="{F8FD18A7-DF94-5492-E9AC-948C7024EB68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8;p4">
              <a:extLst>
                <a:ext uri="{FF2B5EF4-FFF2-40B4-BE49-F238E27FC236}">
                  <a16:creationId xmlns:a16="http://schemas.microsoft.com/office/drawing/2014/main" id="{DD4E39C0-3296-2699-1D93-83BBE569705E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9;p4">
              <a:extLst>
                <a:ext uri="{FF2B5EF4-FFF2-40B4-BE49-F238E27FC236}">
                  <a16:creationId xmlns:a16="http://schemas.microsoft.com/office/drawing/2014/main" id="{284750F2-8095-6430-9801-AC61E07DA29E}"/>
                </a:ext>
              </a:extLst>
            </p:cNvPr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0;p4">
              <a:extLst>
                <a:ext uri="{FF2B5EF4-FFF2-40B4-BE49-F238E27FC236}">
                  <a16:creationId xmlns:a16="http://schemas.microsoft.com/office/drawing/2014/main" id="{F4132141-E336-C8CB-1E0A-7CA2F0C8C724}"/>
                </a:ext>
              </a:extLst>
            </p:cNvPr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;p4">
              <a:extLst>
                <a:ext uri="{FF2B5EF4-FFF2-40B4-BE49-F238E27FC236}">
                  <a16:creationId xmlns:a16="http://schemas.microsoft.com/office/drawing/2014/main" id="{EAA39ED7-6398-453C-4AA3-0F369C620D5F}"/>
                </a:ext>
              </a:extLst>
            </p:cNvPr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;p4">
              <a:extLst>
                <a:ext uri="{FF2B5EF4-FFF2-40B4-BE49-F238E27FC236}">
                  <a16:creationId xmlns:a16="http://schemas.microsoft.com/office/drawing/2014/main" id="{09B6D092-19EB-CE6A-D904-7098C94BFF92}"/>
                </a:ext>
              </a:extLst>
            </p:cNvPr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;p4">
              <a:extLst>
                <a:ext uri="{FF2B5EF4-FFF2-40B4-BE49-F238E27FC236}">
                  <a16:creationId xmlns:a16="http://schemas.microsoft.com/office/drawing/2014/main" id="{6C6FA3B6-EB09-5777-D0BE-3EF3790E0F4B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4;p4">
              <a:extLst>
                <a:ext uri="{FF2B5EF4-FFF2-40B4-BE49-F238E27FC236}">
                  <a16:creationId xmlns:a16="http://schemas.microsoft.com/office/drawing/2014/main" id="{3A2AA6D8-4EF9-2B65-1F05-908C2C6017F0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;p4">
              <a:extLst>
                <a:ext uri="{FF2B5EF4-FFF2-40B4-BE49-F238E27FC236}">
                  <a16:creationId xmlns:a16="http://schemas.microsoft.com/office/drawing/2014/main" id="{FBE3001D-7206-AB9B-D24A-553911C71991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;p4">
              <a:extLst>
                <a:ext uri="{FF2B5EF4-FFF2-40B4-BE49-F238E27FC236}">
                  <a16:creationId xmlns:a16="http://schemas.microsoft.com/office/drawing/2014/main" id="{22AC820B-7A7C-3FD2-62F4-448C426E08C0}"/>
                </a:ext>
              </a:extLst>
            </p:cNvPr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;p4">
              <a:extLst>
                <a:ext uri="{FF2B5EF4-FFF2-40B4-BE49-F238E27FC236}">
                  <a16:creationId xmlns:a16="http://schemas.microsoft.com/office/drawing/2014/main" id="{6228C1A6-E251-D9AA-2089-3A6F0F74B6A2}"/>
                </a:ext>
              </a:extLst>
            </p:cNvPr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8;p4">
              <a:extLst>
                <a:ext uri="{FF2B5EF4-FFF2-40B4-BE49-F238E27FC236}">
                  <a16:creationId xmlns:a16="http://schemas.microsoft.com/office/drawing/2014/main" id="{958DF603-F392-E408-CEAC-FE17866C83D3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;p4">
              <a:extLst>
                <a:ext uri="{FF2B5EF4-FFF2-40B4-BE49-F238E27FC236}">
                  <a16:creationId xmlns:a16="http://schemas.microsoft.com/office/drawing/2014/main" id="{E0AB3553-EE30-61DB-E0F7-EB1203904196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;p4">
              <a:extLst>
                <a:ext uri="{FF2B5EF4-FFF2-40B4-BE49-F238E27FC236}">
                  <a16:creationId xmlns:a16="http://schemas.microsoft.com/office/drawing/2014/main" id="{FA892ACB-8187-9927-3098-0A274011DC7C}"/>
                </a:ext>
              </a:extLst>
            </p:cNvPr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1;p4">
              <a:extLst>
                <a:ext uri="{FF2B5EF4-FFF2-40B4-BE49-F238E27FC236}">
                  <a16:creationId xmlns:a16="http://schemas.microsoft.com/office/drawing/2014/main" id="{541B6BE9-7320-CA2C-F1ED-FCB521BE8F85}"/>
                </a:ext>
              </a:extLst>
            </p:cNvPr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2;p4">
              <a:extLst>
                <a:ext uri="{FF2B5EF4-FFF2-40B4-BE49-F238E27FC236}">
                  <a16:creationId xmlns:a16="http://schemas.microsoft.com/office/drawing/2014/main" id="{4AF6F059-A3E8-9BE4-7E36-2E573B8E3CC6}"/>
                </a:ext>
              </a:extLst>
            </p:cNvPr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3;p4">
              <a:extLst>
                <a:ext uri="{FF2B5EF4-FFF2-40B4-BE49-F238E27FC236}">
                  <a16:creationId xmlns:a16="http://schemas.microsoft.com/office/drawing/2014/main" id="{795FB9B3-9DBF-C75A-9B44-80158F916394}"/>
                </a:ext>
              </a:extLst>
            </p:cNvPr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;p4">
              <a:extLst>
                <a:ext uri="{FF2B5EF4-FFF2-40B4-BE49-F238E27FC236}">
                  <a16:creationId xmlns:a16="http://schemas.microsoft.com/office/drawing/2014/main" id="{851F661D-48A8-76CB-B44A-E452D4059943}"/>
                </a:ext>
              </a:extLst>
            </p:cNvPr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;p4">
              <a:extLst>
                <a:ext uri="{FF2B5EF4-FFF2-40B4-BE49-F238E27FC236}">
                  <a16:creationId xmlns:a16="http://schemas.microsoft.com/office/drawing/2014/main" id="{196CA9E7-A2AD-63CE-1C2A-56712484FF79}"/>
                </a:ext>
              </a:extLst>
            </p:cNvPr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;p4">
              <a:extLst>
                <a:ext uri="{FF2B5EF4-FFF2-40B4-BE49-F238E27FC236}">
                  <a16:creationId xmlns:a16="http://schemas.microsoft.com/office/drawing/2014/main" id="{A93ACA01-B832-8E74-484E-387913A6533D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;p4">
              <a:extLst>
                <a:ext uri="{FF2B5EF4-FFF2-40B4-BE49-F238E27FC236}">
                  <a16:creationId xmlns:a16="http://schemas.microsoft.com/office/drawing/2014/main" id="{F37E5EF0-3EA0-E782-0B03-A2F293773B93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;p4">
              <a:extLst>
                <a:ext uri="{FF2B5EF4-FFF2-40B4-BE49-F238E27FC236}">
                  <a16:creationId xmlns:a16="http://schemas.microsoft.com/office/drawing/2014/main" id="{7984BA55-9A80-3728-364A-74CE6DC829FF}"/>
                </a:ext>
              </a:extLst>
            </p:cNvPr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14BCA5-92B4-358B-8DE8-898909AB3FFC}"/>
              </a:ext>
            </a:extLst>
          </p:cNvPr>
          <p:cNvSpPr/>
          <p:nvPr userDrawn="1"/>
        </p:nvSpPr>
        <p:spPr>
          <a:xfrm>
            <a:off x="0" y="0"/>
            <a:ext cx="9409814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222" b="-9222"/>
            </a:stretch>
          </a:blipFill>
        </p:spPr>
        <p:txBody>
          <a:bodyPr/>
          <a:lstStyle/>
          <a:p>
            <a:endParaRPr lang="es-GT" sz="700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92" r:id="rId2"/>
    <p:sldLayoutId id="214748369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p111"/>
          <p:cNvSpPr txBox="1">
            <a:spLocks noGrp="1"/>
          </p:cNvSpPr>
          <p:nvPr>
            <p:ph type="ctrTitle"/>
          </p:nvPr>
        </p:nvSpPr>
        <p:spPr>
          <a:xfrm>
            <a:off x="1676902" y="812586"/>
            <a:ext cx="5300004" cy="15459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6000" dirty="0"/>
              <a:t>LA ORACIÓN QUE MUEVE UNA MISIÓN</a:t>
            </a:r>
            <a:endParaRPr dirty="0"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03A48007-C228-87A5-DAA7-E70CCAFE81FC}"/>
              </a:ext>
            </a:extLst>
          </p:cNvPr>
          <p:cNvGrpSpPr/>
          <p:nvPr/>
        </p:nvGrpSpPr>
        <p:grpSpPr>
          <a:xfrm>
            <a:off x="5792573" y="4593372"/>
            <a:ext cx="391818" cy="391818"/>
            <a:chOff x="0" y="0"/>
            <a:chExt cx="812800" cy="81280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DB0100E5-B51F-38F9-C2CC-67B9006E7D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283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81AC2DF0-0205-436D-1525-155BD1782A50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3889799-87DC-9199-4BFE-65878FA3E7EB}"/>
              </a:ext>
            </a:extLst>
          </p:cNvPr>
          <p:cNvGrpSpPr/>
          <p:nvPr/>
        </p:nvGrpSpPr>
        <p:grpSpPr>
          <a:xfrm>
            <a:off x="5038449" y="4330312"/>
            <a:ext cx="458969" cy="458969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4FD1A6B-3E44-B9E9-EAA4-F76D8DC5CC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A85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D75CFDB-E6E5-9895-5DE7-F3E049259CB6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8" name="Freeform 23">
            <a:extLst>
              <a:ext uri="{FF2B5EF4-FFF2-40B4-BE49-F238E27FC236}">
                <a16:creationId xmlns:a16="http://schemas.microsoft.com/office/drawing/2014/main" id="{9ED5A40A-B782-3728-7F73-5C4FEA729EE5}"/>
              </a:ext>
            </a:extLst>
          </p:cNvPr>
          <p:cNvSpPr/>
          <p:nvPr/>
        </p:nvSpPr>
        <p:spPr>
          <a:xfrm>
            <a:off x="8248960" y="4265533"/>
            <a:ext cx="748359" cy="716527"/>
          </a:xfrm>
          <a:custGeom>
            <a:avLst/>
            <a:gdLst/>
            <a:ahLst/>
            <a:cxnLst/>
            <a:rect l="l" t="t" r="r" b="b"/>
            <a:pathLst>
              <a:path w="4589694" h="4264856">
                <a:moveTo>
                  <a:pt x="0" y="0"/>
                </a:moveTo>
                <a:lnTo>
                  <a:pt x="4589695" y="0"/>
                </a:lnTo>
                <a:lnTo>
                  <a:pt x="4589695" y="4264856"/>
                </a:lnTo>
                <a:lnTo>
                  <a:pt x="0" y="4264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00" b="-11347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995CEA2-393A-E5FD-4683-9B29654CD5D8}"/>
              </a:ext>
            </a:extLst>
          </p:cNvPr>
          <p:cNvGrpSpPr/>
          <p:nvPr/>
        </p:nvGrpSpPr>
        <p:grpSpPr>
          <a:xfrm>
            <a:off x="133176" y="126306"/>
            <a:ext cx="1278458" cy="964649"/>
            <a:chOff x="3064409" y="49193"/>
            <a:chExt cx="6015052" cy="4538603"/>
          </a:xfrm>
        </p:grpSpPr>
        <p:pic>
          <p:nvPicPr>
            <p:cNvPr id="20" name="Imagen 19" descr="Icono&#10;&#10;Descripción generada automáticamente">
              <a:extLst>
                <a:ext uri="{FF2B5EF4-FFF2-40B4-BE49-F238E27FC236}">
                  <a16:creationId xmlns:a16="http://schemas.microsoft.com/office/drawing/2014/main" id="{75155C2C-FD47-6BA6-9F56-EBC9D1ADC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21" name="Imagen 20" descr="Texto&#10;&#10;Descripción generada automáticamente">
              <a:extLst>
                <a:ext uri="{FF2B5EF4-FFF2-40B4-BE49-F238E27FC236}">
                  <a16:creationId xmlns:a16="http://schemas.microsoft.com/office/drawing/2014/main" id="{F360FCE5-0E47-80DE-B984-2C699A9DE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26F9043B-7DA2-0C29-FF0A-51205A4EA720}"/>
              </a:ext>
            </a:extLst>
          </p:cNvPr>
          <p:cNvSpPr txBox="1">
            <a:spLocks/>
          </p:cNvSpPr>
          <p:nvPr/>
        </p:nvSpPr>
        <p:spPr>
          <a:xfrm>
            <a:off x="2491745" y="2560276"/>
            <a:ext cx="3930319" cy="145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None/>
              <a:defRPr sz="26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es-GT" sz="7000" dirty="0"/>
              <a:t>“Hinaynee”</a:t>
            </a:r>
            <a:endParaRPr lang="es-ES" sz="7000" dirty="0"/>
          </a:p>
          <a:p>
            <a:r>
              <a:rPr lang="he-IL" sz="7000" dirty="0"/>
              <a:t>הנני</a:t>
            </a:r>
            <a:endParaRPr lang="es-ES" sz="7000" dirty="0"/>
          </a:p>
          <a:p>
            <a:pPr algn="l"/>
            <a:endParaRPr lang="es-ES" sz="4800" dirty="0"/>
          </a:p>
          <a:p>
            <a:pPr algn="l"/>
            <a:endParaRPr lang="es-GT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10</Words>
  <Application>Microsoft Macintosh PowerPoint</Application>
  <PresentationFormat>Presentación en pantalla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Raleway SemiBold</vt:lpstr>
      <vt:lpstr>Barlow Condensed Medium</vt:lpstr>
      <vt:lpstr>Arvo</vt:lpstr>
      <vt:lpstr>Barlow Condensed</vt:lpstr>
      <vt:lpstr>Barlow Condensed SemiBold</vt:lpstr>
      <vt:lpstr>My Creative CV XL by Slidesgo</vt:lpstr>
      <vt:lpstr>LA ORACIÓN QUE MUEVE UNA MISIÓN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dc:creator>Administración</dc:creator>
  <cp:lastModifiedBy>María Clara Calle Jiménez</cp:lastModifiedBy>
  <cp:revision>4</cp:revision>
  <dcterms:modified xsi:type="dcterms:W3CDTF">2024-02-11T06:46:34Z</dcterms:modified>
</cp:coreProperties>
</file>